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2" r:id="rId1"/>
  </p:sldMasterIdLst>
  <p:notesMasterIdLst>
    <p:notesMasterId r:id="rId45"/>
  </p:notesMasterIdLst>
  <p:sldIdLst>
    <p:sldId id="307" r:id="rId2"/>
    <p:sldId id="356" r:id="rId3"/>
    <p:sldId id="329" r:id="rId4"/>
    <p:sldId id="346" r:id="rId5"/>
    <p:sldId id="284" r:id="rId6"/>
    <p:sldId id="339" r:id="rId7"/>
    <p:sldId id="321" r:id="rId8"/>
    <p:sldId id="289" r:id="rId9"/>
    <p:sldId id="357" r:id="rId10"/>
    <p:sldId id="381" r:id="rId11"/>
    <p:sldId id="383" r:id="rId12"/>
    <p:sldId id="382" r:id="rId13"/>
    <p:sldId id="330" r:id="rId14"/>
    <p:sldId id="358" r:id="rId15"/>
    <p:sldId id="342" r:id="rId16"/>
    <p:sldId id="378" r:id="rId17"/>
    <p:sldId id="379" r:id="rId18"/>
    <p:sldId id="380" r:id="rId19"/>
    <p:sldId id="331" r:id="rId20"/>
    <p:sldId id="344" r:id="rId21"/>
    <p:sldId id="359" r:id="rId22"/>
    <p:sldId id="393" r:id="rId23"/>
    <p:sldId id="388" r:id="rId24"/>
    <p:sldId id="389" r:id="rId25"/>
    <p:sldId id="390" r:id="rId26"/>
    <p:sldId id="392" r:id="rId27"/>
    <p:sldId id="391" r:id="rId28"/>
    <p:sldId id="332" r:id="rId29"/>
    <p:sldId id="343" r:id="rId30"/>
    <p:sldId id="360" r:id="rId31"/>
    <p:sldId id="395" r:id="rId32"/>
    <p:sldId id="397" r:id="rId33"/>
    <p:sldId id="396" r:id="rId34"/>
    <p:sldId id="333" r:id="rId35"/>
    <p:sldId id="345" r:id="rId36"/>
    <p:sldId id="384" r:id="rId37"/>
    <p:sldId id="385" r:id="rId38"/>
    <p:sldId id="386" r:id="rId39"/>
    <p:sldId id="387" r:id="rId40"/>
    <p:sldId id="341" r:id="rId41"/>
    <p:sldId id="337" r:id="rId42"/>
    <p:sldId id="375" r:id="rId43"/>
    <p:sldId id="374" r:id="rId44"/>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nny Nickle, Ed.D." initials="BNE" lastIdx="1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897" autoAdjust="0"/>
  </p:normalViewPr>
  <p:slideViewPr>
    <p:cSldViewPr>
      <p:cViewPr>
        <p:scale>
          <a:sx n="76" d="100"/>
          <a:sy n="76" d="100"/>
        </p:scale>
        <p:origin x="-3682" y="-533"/>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3E89F5-6134-4F93-8EE7-DA670481CA60}" type="doc">
      <dgm:prSet loTypeId="urn:microsoft.com/office/officeart/2009/layout/CircleArrowProcess" loCatId="cycle" qsTypeId="urn:microsoft.com/office/officeart/2005/8/quickstyle/simple2" qsCatId="simple" csTypeId="urn:microsoft.com/office/officeart/2005/8/colors/accent1_2" csCatId="accent1" phldr="1"/>
      <dgm:spPr/>
      <dgm:t>
        <a:bodyPr/>
        <a:lstStyle/>
        <a:p>
          <a:endParaRPr lang="en-US"/>
        </a:p>
      </dgm:t>
    </dgm:pt>
    <dgm:pt modelId="{1AAA6765-22D2-4045-8E7F-53A9F6F6E015}">
      <dgm:prSet phldrT="[Text]"/>
      <dgm:spPr/>
      <dgm:t>
        <a:bodyPr/>
        <a:lstStyle/>
        <a:p>
          <a:r>
            <a:rPr lang="en-US" b="1" dirty="0" smtClean="0">
              <a:solidFill>
                <a:schemeClr val="bg1"/>
              </a:solidFill>
            </a:rPr>
            <a:t>Small</a:t>
          </a:r>
          <a:endParaRPr lang="en-US" b="1" dirty="0">
            <a:solidFill>
              <a:schemeClr val="bg1"/>
            </a:solidFill>
          </a:endParaRPr>
        </a:p>
      </dgm:t>
    </dgm:pt>
    <dgm:pt modelId="{F7B7ED27-1195-41BE-A54B-EA54C7CE6D8F}" type="parTrans" cxnId="{374A1723-0CD4-41C0-A5B6-2769D562F451}">
      <dgm:prSet/>
      <dgm:spPr/>
      <dgm:t>
        <a:bodyPr/>
        <a:lstStyle/>
        <a:p>
          <a:endParaRPr lang="en-US"/>
        </a:p>
      </dgm:t>
    </dgm:pt>
    <dgm:pt modelId="{82B79ADD-9AAF-4C33-9089-BF16DAAD9C40}" type="sibTrans" cxnId="{374A1723-0CD4-41C0-A5B6-2769D562F451}">
      <dgm:prSet/>
      <dgm:spPr/>
      <dgm:t>
        <a:bodyPr/>
        <a:lstStyle/>
        <a:p>
          <a:endParaRPr lang="en-US"/>
        </a:p>
      </dgm:t>
    </dgm:pt>
    <dgm:pt modelId="{669D227B-23A5-480F-ACE2-726376D5B482}">
      <dgm:prSet phldrT="[Text]"/>
      <dgm:spPr/>
      <dgm:t>
        <a:bodyPr/>
        <a:lstStyle/>
        <a:p>
          <a:r>
            <a:rPr lang="en-US" b="1" dirty="0" smtClean="0">
              <a:solidFill>
                <a:schemeClr val="bg1"/>
              </a:solidFill>
            </a:rPr>
            <a:t>Talk</a:t>
          </a:r>
          <a:endParaRPr lang="en-US" b="1" dirty="0">
            <a:solidFill>
              <a:schemeClr val="bg1"/>
            </a:solidFill>
          </a:endParaRPr>
        </a:p>
      </dgm:t>
    </dgm:pt>
    <dgm:pt modelId="{33B05FE0-5A6E-4567-9664-34D08AECF405}" type="parTrans" cxnId="{4237FCE4-8C68-4CA2-9483-44B4802A2734}">
      <dgm:prSet/>
      <dgm:spPr/>
      <dgm:t>
        <a:bodyPr/>
        <a:lstStyle/>
        <a:p>
          <a:endParaRPr lang="en-US"/>
        </a:p>
      </dgm:t>
    </dgm:pt>
    <dgm:pt modelId="{3C574BCE-65D2-4FB8-A9E2-F1700BE09180}" type="sibTrans" cxnId="{4237FCE4-8C68-4CA2-9483-44B4802A2734}">
      <dgm:prSet/>
      <dgm:spPr/>
      <dgm:t>
        <a:bodyPr/>
        <a:lstStyle/>
        <a:p>
          <a:endParaRPr lang="en-US"/>
        </a:p>
      </dgm:t>
    </dgm:pt>
    <dgm:pt modelId="{2320F0EA-1C2A-4AC0-95AE-00878DEF064D}">
      <dgm:prSet phldrT="[Text]"/>
      <dgm:spPr/>
      <dgm:t>
        <a:bodyPr/>
        <a:lstStyle/>
        <a:p>
          <a:r>
            <a:rPr lang="en-US" b="1" dirty="0" smtClean="0">
              <a:solidFill>
                <a:schemeClr val="bg1"/>
              </a:solidFill>
            </a:rPr>
            <a:t>Mastery</a:t>
          </a:r>
          <a:endParaRPr lang="en-US" b="1" dirty="0">
            <a:solidFill>
              <a:schemeClr val="bg1"/>
            </a:solidFill>
          </a:endParaRPr>
        </a:p>
      </dgm:t>
    </dgm:pt>
    <dgm:pt modelId="{5EFEBEAD-3FA5-4793-9E64-63AE494557AA}" type="parTrans" cxnId="{85C0AAF7-AD79-4B6D-8D04-ADD3399487DF}">
      <dgm:prSet/>
      <dgm:spPr/>
      <dgm:t>
        <a:bodyPr/>
        <a:lstStyle/>
        <a:p>
          <a:endParaRPr lang="en-US"/>
        </a:p>
      </dgm:t>
    </dgm:pt>
    <dgm:pt modelId="{4D71DFFC-0141-435F-A6E2-65866E853E8A}" type="sibTrans" cxnId="{85C0AAF7-AD79-4B6D-8D04-ADD3399487DF}">
      <dgm:prSet/>
      <dgm:spPr/>
      <dgm:t>
        <a:bodyPr/>
        <a:lstStyle/>
        <a:p>
          <a:endParaRPr lang="en-US"/>
        </a:p>
      </dgm:t>
    </dgm:pt>
    <dgm:pt modelId="{A784B5FF-370D-4202-B285-8A258F6422F1}" type="pres">
      <dgm:prSet presAssocID="{113E89F5-6134-4F93-8EE7-DA670481CA60}" presName="Name0" presStyleCnt="0">
        <dgm:presLayoutVars>
          <dgm:chMax val="7"/>
          <dgm:chPref val="7"/>
          <dgm:dir/>
          <dgm:animLvl val="lvl"/>
        </dgm:presLayoutVars>
      </dgm:prSet>
      <dgm:spPr/>
      <dgm:t>
        <a:bodyPr/>
        <a:lstStyle/>
        <a:p>
          <a:endParaRPr lang="en-US"/>
        </a:p>
      </dgm:t>
    </dgm:pt>
    <dgm:pt modelId="{A3D015FA-BA48-4A7A-A217-B7D0DA6CB74F}" type="pres">
      <dgm:prSet presAssocID="{1AAA6765-22D2-4045-8E7F-53A9F6F6E015}" presName="Accent1" presStyleCnt="0"/>
      <dgm:spPr/>
    </dgm:pt>
    <dgm:pt modelId="{EEE2C1AC-6E61-4D00-9FA1-2658CB4D6487}" type="pres">
      <dgm:prSet presAssocID="{1AAA6765-22D2-4045-8E7F-53A9F6F6E015}" presName="Accent" presStyleLbl="node1" presStyleIdx="0" presStyleCnt="3"/>
      <dgm:spPr/>
    </dgm:pt>
    <dgm:pt modelId="{602365E1-2654-4EC8-AB11-4E5E3166ED32}" type="pres">
      <dgm:prSet presAssocID="{1AAA6765-22D2-4045-8E7F-53A9F6F6E015}" presName="Parent1" presStyleLbl="revTx" presStyleIdx="0" presStyleCnt="3">
        <dgm:presLayoutVars>
          <dgm:chMax val="1"/>
          <dgm:chPref val="1"/>
          <dgm:bulletEnabled val="1"/>
        </dgm:presLayoutVars>
      </dgm:prSet>
      <dgm:spPr/>
      <dgm:t>
        <a:bodyPr/>
        <a:lstStyle/>
        <a:p>
          <a:endParaRPr lang="en-US"/>
        </a:p>
      </dgm:t>
    </dgm:pt>
    <dgm:pt modelId="{21503BDD-F89B-4F86-AE57-ECCCED918456}" type="pres">
      <dgm:prSet presAssocID="{669D227B-23A5-480F-ACE2-726376D5B482}" presName="Accent2" presStyleCnt="0"/>
      <dgm:spPr/>
    </dgm:pt>
    <dgm:pt modelId="{B580CC6C-41FB-404B-862D-CD3333BB6F35}" type="pres">
      <dgm:prSet presAssocID="{669D227B-23A5-480F-ACE2-726376D5B482}" presName="Accent" presStyleLbl="node1" presStyleIdx="1" presStyleCnt="3"/>
      <dgm:spPr/>
    </dgm:pt>
    <dgm:pt modelId="{45EC766F-F0D8-4C91-BB10-7DC00C5B283D}" type="pres">
      <dgm:prSet presAssocID="{669D227B-23A5-480F-ACE2-726376D5B482}" presName="Parent2" presStyleLbl="revTx" presStyleIdx="1" presStyleCnt="3">
        <dgm:presLayoutVars>
          <dgm:chMax val="1"/>
          <dgm:chPref val="1"/>
          <dgm:bulletEnabled val="1"/>
        </dgm:presLayoutVars>
      </dgm:prSet>
      <dgm:spPr/>
      <dgm:t>
        <a:bodyPr/>
        <a:lstStyle/>
        <a:p>
          <a:endParaRPr lang="en-US"/>
        </a:p>
      </dgm:t>
    </dgm:pt>
    <dgm:pt modelId="{AA9C6EC2-49BD-4EFD-A0FC-668A8977B322}" type="pres">
      <dgm:prSet presAssocID="{2320F0EA-1C2A-4AC0-95AE-00878DEF064D}" presName="Accent3" presStyleCnt="0"/>
      <dgm:spPr/>
    </dgm:pt>
    <dgm:pt modelId="{7D34E4EE-E127-48F6-A4C2-AC1799F85636}" type="pres">
      <dgm:prSet presAssocID="{2320F0EA-1C2A-4AC0-95AE-00878DEF064D}" presName="Accent" presStyleLbl="node1" presStyleIdx="2" presStyleCnt="3"/>
      <dgm:spPr/>
    </dgm:pt>
    <dgm:pt modelId="{7C4F5DB7-1675-4E3B-94D8-E59C3BC6DB3E}" type="pres">
      <dgm:prSet presAssocID="{2320F0EA-1C2A-4AC0-95AE-00878DEF064D}" presName="Parent3" presStyleLbl="revTx" presStyleIdx="2" presStyleCnt="3">
        <dgm:presLayoutVars>
          <dgm:chMax val="1"/>
          <dgm:chPref val="1"/>
          <dgm:bulletEnabled val="1"/>
        </dgm:presLayoutVars>
      </dgm:prSet>
      <dgm:spPr/>
      <dgm:t>
        <a:bodyPr/>
        <a:lstStyle/>
        <a:p>
          <a:endParaRPr lang="en-US"/>
        </a:p>
      </dgm:t>
    </dgm:pt>
  </dgm:ptLst>
  <dgm:cxnLst>
    <dgm:cxn modelId="{0D83F59F-EA24-432C-B175-6988760B72B5}" type="presOf" srcId="{2320F0EA-1C2A-4AC0-95AE-00878DEF064D}" destId="{7C4F5DB7-1675-4E3B-94D8-E59C3BC6DB3E}" srcOrd="0" destOrd="0" presId="urn:microsoft.com/office/officeart/2009/layout/CircleArrowProcess"/>
    <dgm:cxn modelId="{D1DBBBE4-885C-4314-BEA2-2409E5087455}" type="presOf" srcId="{113E89F5-6134-4F93-8EE7-DA670481CA60}" destId="{A784B5FF-370D-4202-B285-8A258F6422F1}" srcOrd="0" destOrd="0" presId="urn:microsoft.com/office/officeart/2009/layout/CircleArrowProcess"/>
    <dgm:cxn modelId="{6DFE16FD-69AC-4B57-A965-AB3F779C9012}" type="presOf" srcId="{1AAA6765-22D2-4045-8E7F-53A9F6F6E015}" destId="{602365E1-2654-4EC8-AB11-4E5E3166ED32}" srcOrd="0" destOrd="0" presId="urn:microsoft.com/office/officeart/2009/layout/CircleArrowProcess"/>
    <dgm:cxn modelId="{374A1723-0CD4-41C0-A5B6-2769D562F451}" srcId="{113E89F5-6134-4F93-8EE7-DA670481CA60}" destId="{1AAA6765-22D2-4045-8E7F-53A9F6F6E015}" srcOrd="0" destOrd="0" parTransId="{F7B7ED27-1195-41BE-A54B-EA54C7CE6D8F}" sibTransId="{82B79ADD-9AAF-4C33-9089-BF16DAAD9C40}"/>
    <dgm:cxn modelId="{4237FCE4-8C68-4CA2-9483-44B4802A2734}" srcId="{113E89F5-6134-4F93-8EE7-DA670481CA60}" destId="{669D227B-23A5-480F-ACE2-726376D5B482}" srcOrd="1" destOrd="0" parTransId="{33B05FE0-5A6E-4567-9664-34D08AECF405}" sibTransId="{3C574BCE-65D2-4FB8-A9E2-F1700BE09180}"/>
    <dgm:cxn modelId="{3187EC94-55F9-4064-8A6F-0DF006704C30}" type="presOf" srcId="{669D227B-23A5-480F-ACE2-726376D5B482}" destId="{45EC766F-F0D8-4C91-BB10-7DC00C5B283D}" srcOrd="0" destOrd="0" presId="urn:microsoft.com/office/officeart/2009/layout/CircleArrowProcess"/>
    <dgm:cxn modelId="{85C0AAF7-AD79-4B6D-8D04-ADD3399487DF}" srcId="{113E89F5-6134-4F93-8EE7-DA670481CA60}" destId="{2320F0EA-1C2A-4AC0-95AE-00878DEF064D}" srcOrd="2" destOrd="0" parTransId="{5EFEBEAD-3FA5-4793-9E64-63AE494557AA}" sibTransId="{4D71DFFC-0141-435F-A6E2-65866E853E8A}"/>
    <dgm:cxn modelId="{E8D4CA85-01BB-4503-AC0F-29B0EA070C5D}" type="presParOf" srcId="{A784B5FF-370D-4202-B285-8A258F6422F1}" destId="{A3D015FA-BA48-4A7A-A217-B7D0DA6CB74F}" srcOrd="0" destOrd="0" presId="urn:microsoft.com/office/officeart/2009/layout/CircleArrowProcess"/>
    <dgm:cxn modelId="{2F242F6D-B2FB-45E4-8388-8FE0F8E61C82}" type="presParOf" srcId="{A3D015FA-BA48-4A7A-A217-B7D0DA6CB74F}" destId="{EEE2C1AC-6E61-4D00-9FA1-2658CB4D6487}" srcOrd="0" destOrd="0" presId="urn:microsoft.com/office/officeart/2009/layout/CircleArrowProcess"/>
    <dgm:cxn modelId="{5C4E3DB5-C0EE-4129-AAFA-895BD15186CE}" type="presParOf" srcId="{A784B5FF-370D-4202-B285-8A258F6422F1}" destId="{602365E1-2654-4EC8-AB11-4E5E3166ED32}" srcOrd="1" destOrd="0" presId="urn:microsoft.com/office/officeart/2009/layout/CircleArrowProcess"/>
    <dgm:cxn modelId="{AC2C2A08-D209-4CCE-BF46-891E2B004F15}" type="presParOf" srcId="{A784B5FF-370D-4202-B285-8A258F6422F1}" destId="{21503BDD-F89B-4F86-AE57-ECCCED918456}" srcOrd="2" destOrd="0" presId="urn:microsoft.com/office/officeart/2009/layout/CircleArrowProcess"/>
    <dgm:cxn modelId="{473662D8-F321-4499-918D-09B417FABE0D}" type="presParOf" srcId="{21503BDD-F89B-4F86-AE57-ECCCED918456}" destId="{B580CC6C-41FB-404B-862D-CD3333BB6F35}" srcOrd="0" destOrd="0" presId="urn:microsoft.com/office/officeart/2009/layout/CircleArrowProcess"/>
    <dgm:cxn modelId="{C560F40A-E363-4324-8822-29A632CAAB6F}" type="presParOf" srcId="{A784B5FF-370D-4202-B285-8A258F6422F1}" destId="{45EC766F-F0D8-4C91-BB10-7DC00C5B283D}" srcOrd="3" destOrd="0" presId="urn:microsoft.com/office/officeart/2009/layout/CircleArrowProcess"/>
    <dgm:cxn modelId="{CD205BF0-7898-4A37-909F-6D35EC15789B}" type="presParOf" srcId="{A784B5FF-370D-4202-B285-8A258F6422F1}" destId="{AA9C6EC2-49BD-4EFD-A0FC-668A8977B322}" srcOrd="4" destOrd="0" presId="urn:microsoft.com/office/officeart/2009/layout/CircleArrowProcess"/>
    <dgm:cxn modelId="{88F84FCA-4427-4ECE-965B-3BCA0E7420BC}" type="presParOf" srcId="{AA9C6EC2-49BD-4EFD-A0FC-668A8977B322}" destId="{7D34E4EE-E127-48F6-A4C2-AC1799F85636}" srcOrd="0" destOrd="0" presId="urn:microsoft.com/office/officeart/2009/layout/CircleArrowProcess"/>
    <dgm:cxn modelId="{091DB0B5-C536-49E6-A7AB-2258B53BA0AB}" type="presParOf" srcId="{A784B5FF-370D-4202-B285-8A258F6422F1}" destId="{7C4F5DB7-1675-4E3B-94D8-E59C3BC6DB3E}"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13E89F5-6134-4F93-8EE7-DA670481CA6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1AAA6765-22D2-4045-8E7F-53A9F6F6E015}">
      <dgm:prSet phldrT="[Text]"/>
      <dgm:spPr/>
      <dgm:t>
        <a:bodyPr/>
        <a:lstStyle/>
        <a:p>
          <a:r>
            <a:rPr lang="en-US" dirty="0" smtClean="0">
              <a:solidFill>
                <a:schemeClr val="bg1"/>
              </a:solidFill>
            </a:rPr>
            <a:t>Small</a:t>
          </a:r>
          <a:endParaRPr lang="en-US" dirty="0">
            <a:solidFill>
              <a:schemeClr val="bg1"/>
            </a:solidFill>
          </a:endParaRPr>
        </a:p>
      </dgm:t>
    </dgm:pt>
    <dgm:pt modelId="{F7B7ED27-1195-41BE-A54B-EA54C7CE6D8F}" type="parTrans" cxnId="{374A1723-0CD4-41C0-A5B6-2769D562F451}">
      <dgm:prSet/>
      <dgm:spPr/>
      <dgm:t>
        <a:bodyPr/>
        <a:lstStyle/>
        <a:p>
          <a:endParaRPr lang="en-US"/>
        </a:p>
      </dgm:t>
    </dgm:pt>
    <dgm:pt modelId="{82B79ADD-9AAF-4C33-9089-BF16DAAD9C40}" type="sibTrans" cxnId="{374A1723-0CD4-41C0-A5B6-2769D562F451}">
      <dgm:prSet/>
      <dgm:spPr/>
      <dgm:t>
        <a:bodyPr/>
        <a:lstStyle/>
        <a:p>
          <a:endParaRPr lang="en-US"/>
        </a:p>
      </dgm:t>
    </dgm:pt>
    <dgm:pt modelId="{669D227B-23A5-480F-ACE2-726376D5B482}">
      <dgm:prSet phldrT="[Text]"/>
      <dgm:spPr/>
      <dgm:t>
        <a:bodyPr/>
        <a:lstStyle/>
        <a:p>
          <a:r>
            <a:rPr lang="en-US" dirty="0" smtClean="0">
              <a:solidFill>
                <a:schemeClr val="bg1"/>
              </a:solidFill>
            </a:rPr>
            <a:t>Talk</a:t>
          </a:r>
          <a:endParaRPr lang="en-US" dirty="0">
            <a:solidFill>
              <a:schemeClr val="bg1"/>
            </a:solidFill>
          </a:endParaRPr>
        </a:p>
      </dgm:t>
    </dgm:pt>
    <dgm:pt modelId="{33B05FE0-5A6E-4567-9664-34D08AECF405}" type="parTrans" cxnId="{4237FCE4-8C68-4CA2-9483-44B4802A2734}">
      <dgm:prSet/>
      <dgm:spPr/>
      <dgm:t>
        <a:bodyPr/>
        <a:lstStyle/>
        <a:p>
          <a:endParaRPr lang="en-US"/>
        </a:p>
      </dgm:t>
    </dgm:pt>
    <dgm:pt modelId="{3C574BCE-65D2-4FB8-A9E2-F1700BE09180}" type="sibTrans" cxnId="{4237FCE4-8C68-4CA2-9483-44B4802A2734}">
      <dgm:prSet/>
      <dgm:spPr/>
      <dgm:t>
        <a:bodyPr/>
        <a:lstStyle/>
        <a:p>
          <a:endParaRPr lang="en-US"/>
        </a:p>
      </dgm:t>
    </dgm:pt>
    <dgm:pt modelId="{2320F0EA-1C2A-4AC0-95AE-00878DEF064D}">
      <dgm:prSet phldrT="[Text]"/>
      <dgm:spPr/>
      <dgm:t>
        <a:bodyPr/>
        <a:lstStyle/>
        <a:p>
          <a:r>
            <a:rPr lang="en-US" dirty="0" smtClean="0">
              <a:solidFill>
                <a:schemeClr val="bg1"/>
              </a:solidFill>
            </a:rPr>
            <a:t>Mastery</a:t>
          </a:r>
          <a:endParaRPr lang="en-US" dirty="0">
            <a:solidFill>
              <a:schemeClr val="bg1"/>
            </a:solidFill>
          </a:endParaRPr>
        </a:p>
      </dgm:t>
    </dgm:pt>
    <dgm:pt modelId="{5EFEBEAD-3FA5-4793-9E64-63AE494557AA}" type="parTrans" cxnId="{85C0AAF7-AD79-4B6D-8D04-ADD3399487DF}">
      <dgm:prSet/>
      <dgm:spPr/>
      <dgm:t>
        <a:bodyPr/>
        <a:lstStyle/>
        <a:p>
          <a:endParaRPr lang="en-US"/>
        </a:p>
      </dgm:t>
    </dgm:pt>
    <dgm:pt modelId="{4D71DFFC-0141-435F-A6E2-65866E853E8A}" type="sibTrans" cxnId="{85C0AAF7-AD79-4B6D-8D04-ADD3399487DF}">
      <dgm:prSet/>
      <dgm:spPr/>
      <dgm:t>
        <a:bodyPr/>
        <a:lstStyle/>
        <a:p>
          <a:endParaRPr lang="en-US"/>
        </a:p>
      </dgm:t>
    </dgm:pt>
    <dgm:pt modelId="{A784B5FF-370D-4202-B285-8A258F6422F1}" type="pres">
      <dgm:prSet presAssocID="{113E89F5-6134-4F93-8EE7-DA670481CA60}" presName="Name0" presStyleCnt="0">
        <dgm:presLayoutVars>
          <dgm:chMax val="7"/>
          <dgm:chPref val="7"/>
          <dgm:dir/>
          <dgm:animLvl val="lvl"/>
        </dgm:presLayoutVars>
      </dgm:prSet>
      <dgm:spPr/>
      <dgm:t>
        <a:bodyPr/>
        <a:lstStyle/>
        <a:p>
          <a:endParaRPr lang="en-US"/>
        </a:p>
      </dgm:t>
    </dgm:pt>
    <dgm:pt modelId="{A3D015FA-BA48-4A7A-A217-B7D0DA6CB74F}" type="pres">
      <dgm:prSet presAssocID="{1AAA6765-22D2-4045-8E7F-53A9F6F6E015}" presName="Accent1" presStyleCnt="0"/>
      <dgm:spPr/>
    </dgm:pt>
    <dgm:pt modelId="{EEE2C1AC-6E61-4D00-9FA1-2658CB4D6487}" type="pres">
      <dgm:prSet presAssocID="{1AAA6765-22D2-4045-8E7F-53A9F6F6E015}" presName="Accent" presStyleLbl="node1" presStyleIdx="0" presStyleCnt="3"/>
      <dgm:spPr/>
    </dgm:pt>
    <dgm:pt modelId="{602365E1-2654-4EC8-AB11-4E5E3166ED32}" type="pres">
      <dgm:prSet presAssocID="{1AAA6765-22D2-4045-8E7F-53A9F6F6E015}" presName="Parent1" presStyleLbl="revTx" presStyleIdx="0" presStyleCnt="3">
        <dgm:presLayoutVars>
          <dgm:chMax val="1"/>
          <dgm:chPref val="1"/>
          <dgm:bulletEnabled val="1"/>
        </dgm:presLayoutVars>
      </dgm:prSet>
      <dgm:spPr/>
      <dgm:t>
        <a:bodyPr/>
        <a:lstStyle/>
        <a:p>
          <a:endParaRPr lang="en-US"/>
        </a:p>
      </dgm:t>
    </dgm:pt>
    <dgm:pt modelId="{21503BDD-F89B-4F86-AE57-ECCCED918456}" type="pres">
      <dgm:prSet presAssocID="{669D227B-23A5-480F-ACE2-726376D5B482}" presName="Accent2" presStyleCnt="0"/>
      <dgm:spPr/>
    </dgm:pt>
    <dgm:pt modelId="{B580CC6C-41FB-404B-862D-CD3333BB6F35}" type="pres">
      <dgm:prSet presAssocID="{669D227B-23A5-480F-ACE2-726376D5B482}" presName="Accent" presStyleLbl="node1" presStyleIdx="1" presStyleCnt="3"/>
      <dgm:spPr/>
    </dgm:pt>
    <dgm:pt modelId="{45EC766F-F0D8-4C91-BB10-7DC00C5B283D}" type="pres">
      <dgm:prSet presAssocID="{669D227B-23A5-480F-ACE2-726376D5B482}" presName="Parent2" presStyleLbl="revTx" presStyleIdx="1" presStyleCnt="3">
        <dgm:presLayoutVars>
          <dgm:chMax val="1"/>
          <dgm:chPref val="1"/>
          <dgm:bulletEnabled val="1"/>
        </dgm:presLayoutVars>
      </dgm:prSet>
      <dgm:spPr/>
      <dgm:t>
        <a:bodyPr/>
        <a:lstStyle/>
        <a:p>
          <a:endParaRPr lang="en-US"/>
        </a:p>
      </dgm:t>
    </dgm:pt>
    <dgm:pt modelId="{AA9C6EC2-49BD-4EFD-A0FC-668A8977B322}" type="pres">
      <dgm:prSet presAssocID="{2320F0EA-1C2A-4AC0-95AE-00878DEF064D}" presName="Accent3" presStyleCnt="0"/>
      <dgm:spPr/>
    </dgm:pt>
    <dgm:pt modelId="{7D34E4EE-E127-48F6-A4C2-AC1799F85636}" type="pres">
      <dgm:prSet presAssocID="{2320F0EA-1C2A-4AC0-95AE-00878DEF064D}" presName="Accent" presStyleLbl="node1" presStyleIdx="2" presStyleCnt="3"/>
      <dgm:spPr/>
    </dgm:pt>
    <dgm:pt modelId="{7C4F5DB7-1675-4E3B-94D8-E59C3BC6DB3E}" type="pres">
      <dgm:prSet presAssocID="{2320F0EA-1C2A-4AC0-95AE-00878DEF064D}" presName="Parent3" presStyleLbl="revTx" presStyleIdx="2" presStyleCnt="3">
        <dgm:presLayoutVars>
          <dgm:chMax val="1"/>
          <dgm:chPref val="1"/>
          <dgm:bulletEnabled val="1"/>
        </dgm:presLayoutVars>
      </dgm:prSet>
      <dgm:spPr/>
      <dgm:t>
        <a:bodyPr/>
        <a:lstStyle/>
        <a:p>
          <a:endParaRPr lang="en-US"/>
        </a:p>
      </dgm:t>
    </dgm:pt>
  </dgm:ptLst>
  <dgm:cxnLst>
    <dgm:cxn modelId="{E9AF13EA-0F93-4EFF-8494-2986484B7866}" type="presOf" srcId="{1AAA6765-22D2-4045-8E7F-53A9F6F6E015}" destId="{602365E1-2654-4EC8-AB11-4E5E3166ED32}" srcOrd="0" destOrd="0" presId="urn:microsoft.com/office/officeart/2009/layout/CircleArrowProcess"/>
    <dgm:cxn modelId="{4237FCE4-8C68-4CA2-9483-44B4802A2734}" srcId="{113E89F5-6134-4F93-8EE7-DA670481CA60}" destId="{669D227B-23A5-480F-ACE2-726376D5B482}" srcOrd="1" destOrd="0" parTransId="{33B05FE0-5A6E-4567-9664-34D08AECF405}" sibTransId="{3C574BCE-65D2-4FB8-A9E2-F1700BE09180}"/>
    <dgm:cxn modelId="{3ADEC0CE-472F-41B4-A4BA-5052DEE3881C}" type="presOf" srcId="{2320F0EA-1C2A-4AC0-95AE-00878DEF064D}" destId="{7C4F5DB7-1675-4E3B-94D8-E59C3BC6DB3E}" srcOrd="0" destOrd="0" presId="urn:microsoft.com/office/officeart/2009/layout/CircleArrowProcess"/>
    <dgm:cxn modelId="{85C0AAF7-AD79-4B6D-8D04-ADD3399487DF}" srcId="{113E89F5-6134-4F93-8EE7-DA670481CA60}" destId="{2320F0EA-1C2A-4AC0-95AE-00878DEF064D}" srcOrd="2" destOrd="0" parTransId="{5EFEBEAD-3FA5-4793-9E64-63AE494557AA}" sibTransId="{4D71DFFC-0141-435F-A6E2-65866E853E8A}"/>
    <dgm:cxn modelId="{B2AEF9C3-06FB-43DA-AE49-A3F197551731}" type="presOf" srcId="{669D227B-23A5-480F-ACE2-726376D5B482}" destId="{45EC766F-F0D8-4C91-BB10-7DC00C5B283D}" srcOrd="0" destOrd="0" presId="urn:microsoft.com/office/officeart/2009/layout/CircleArrowProcess"/>
    <dgm:cxn modelId="{311B751C-05F5-4FA2-A7B8-EC438760EBDF}" type="presOf" srcId="{113E89F5-6134-4F93-8EE7-DA670481CA60}" destId="{A784B5FF-370D-4202-B285-8A258F6422F1}" srcOrd="0" destOrd="0" presId="urn:microsoft.com/office/officeart/2009/layout/CircleArrowProcess"/>
    <dgm:cxn modelId="{374A1723-0CD4-41C0-A5B6-2769D562F451}" srcId="{113E89F5-6134-4F93-8EE7-DA670481CA60}" destId="{1AAA6765-22D2-4045-8E7F-53A9F6F6E015}" srcOrd="0" destOrd="0" parTransId="{F7B7ED27-1195-41BE-A54B-EA54C7CE6D8F}" sibTransId="{82B79ADD-9AAF-4C33-9089-BF16DAAD9C40}"/>
    <dgm:cxn modelId="{EF5CD45A-6D8B-4805-AD39-3264715F48B7}" type="presParOf" srcId="{A784B5FF-370D-4202-B285-8A258F6422F1}" destId="{A3D015FA-BA48-4A7A-A217-B7D0DA6CB74F}" srcOrd="0" destOrd="0" presId="urn:microsoft.com/office/officeart/2009/layout/CircleArrowProcess"/>
    <dgm:cxn modelId="{40EC9327-1211-4A76-B889-0C4158A39EA8}" type="presParOf" srcId="{A3D015FA-BA48-4A7A-A217-B7D0DA6CB74F}" destId="{EEE2C1AC-6E61-4D00-9FA1-2658CB4D6487}" srcOrd="0" destOrd="0" presId="urn:microsoft.com/office/officeart/2009/layout/CircleArrowProcess"/>
    <dgm:cxn modelId="{A11CF6B9-CF31-4038-8ACB-E89635B3C5BD}" type="presParOf" srcId="{A784B5FF-370D-4202-B285-8A258F6422F1}" destId="{602365E1-2654-4EC8-AB11-4E5E3166ED32}" srcOrd="1" destOrd="0" presId="urn:microsoft.com/office/officeart/2009/layout/CircleArrowProcess"/>
    <dgm:cxn modelId="{E3F4EE85-58E0-49C0-833D-FB43C4B40840}" type="presParOf" srcId="{A784B5FF-370D-4202-B285-8A258F6422F1}" destId="{21503BDD-F89B-4F86-AE57-ECCCED918456}" srcOrd="2" destOrd="0" presId="urn:microsoft.com/office/officeart/2009/layout/CircleArrowProcess"/>
    <dgm:cxn modelId="{359B41EF-D42F-4180-AC01-8C5D1DCAAE32}" type="presParOf" srcId="{21503BDD-F89B-4F86-AE57-ECCCED918456}" destId="{B580CC6C-41FB-404B-862D-CD3333BB6F35}" srcOrd="0" destOrd="0" presId="urn:microsoft.com/office/officeart/2009/layout/CircleArrowProcess"/>
    <dgm:cxn modelId="{E850D1BE-B173-4D6E-B472-0A21B6238193}" type="presParOf" srcId="{A784B5FF-370D-4202-B285-8A258F6422F1}" destId="{45EC766F-F0D8-4C91-BB10-7DC00C5B283D}" srcOrd="3" destOrd="0" presId="urn:microsoft.com/office/officeart/2009/layout/CircleArrowProcess"/>
    <dgm:cxn modelId="{AB7B870A-1DEE-4E67-A3C2-1A12E88E3634}" type="presParOf" srcId="{A784B5FF-370D-4202-B285-8A258F6422F1}" destId="{AA9C6EC2-49BD-4EFD-A0FC-668A8977B322}" srcOrd="4" destOrd="0" presId="urn:microsoft.com/office/officeart/2009/layout/CircleArrowProcess"/>
    <dgm:cxn modelId="{506AD1D8-9478-4F8C-9F30-9089AD803539}" type="presParOf" srcId="{AA9C6EC2-49BD-4EFD-A0FC-668A8977B322}" destId="{7D34E4EE-E127-48F6-A4C2-AC1799F85636}" srcOrd="0" destOrd="0" presId="urn:microsoft.com/office/officeart/2009/layout/CircleArrowProcess"/>
    <dgm:cxn modelId="{386CFB3F-47E2-4C79-8A77-1E5A2F5E9CC1}" type="presParOf" srcId="{A784B5FF-370D-4202-B285-8A258F6422F1}" destId="{7C4F5DB7-1675-4E3B-94D8-E59C3BC6DB3E}"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17EB179-A46E-4C31-9151-A007D1859D2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2BDD4825-6916-4BD8-816D-7D3319203251}">
      <dgm:prSet phldrT="[Text]" custT="1"/>
      <dgm:spPr/>
      <dgm:t>
        <a:bodyPr/>
        <a:lstStyle/>
        <a:p>
          <a:r>
            <a:rPr lang="en-US" sz="2800" b="1" dirty="0" smtClean="0"/>
            <a:t>Ask Strategic Questions</a:t>
          </a:r>
          <a:endParaRPr lang="en-US" sz="2800" b="1" dirty="0"/>
        </a:p>
      </dgm:t>
    </dgm:pt>
    <dgm:pt modelId="{02DD7A55-8C92-43D3-A917-D8DDF81C8D66}" type="parTrans" cxnId="{7945C822-832A-4F78-A096-6F537B3ABC5F}">
      <dgm:prSet/>
      <dgm:spPr/>
      <dgm:t>
        <a:bodyPr/>
        <a:lstStyle/>
        <a:p>
          <a:endParaRPr lang="en-US"/>
        </a:p>
      </dgm:t>
    </dgm:pt>
    <dgm:pt modelId="{A1B924E6-BACA-4F63-B925-88A72A01B18F}" type="sibTrans" cxnId="{7945C822-832A-4F78-A096-6F537B3ABC5F}">
      <dgm:prSet/>
      <dgm:spPr/>
      <dgm:t>
        <a:bodyPr/>
        <a:lstStyle/>
        <a:p>
          <a:endParaRPr lang="en-US"/>
        </a:p>
      </dgm:t>
    </dgm:pt>
    <dgm:pt modelId="{151A1533-6FC1-405F-89A2-041BEDCE93B6}">
      <dgm:prSet phldrT="[Text]" custT="1"/>
      <dgm:spPr/>
      <dgm:t>
        <a:bodyPr/>
        <a:lstStyle/>
        <a:p>
          <a:r>
            <a:rPr lang="en-US" sz="1400" dirty="0" smtClean="0"/>
            <a:t>Use Open Ended Questions</a:t>
          </a:r>
          <a:endParaRPr lang="en-US" sz="1400" dirty="0"/>
        </a:p>
      </dgm:t>
    </dgm:pt>
    <dgm:pt modelId="{3B738D86-3BCF-4F6E-872C-593C01C46B57}" type="parTrans" cxnId="{7D1BA8D3-3AA0-473C-AB9F-C6258673CB21}">
      <dgm:prSet/>
      <dgm:spPr/>
      <dgm:t>
        <a:bodyPr/>
        <a:lstStyle/>
        <a:p>
          <a:endParaRPr lang="en-US"/>
        </a:p>
      </dgm:t>
    </dgm:pt>
    <dgm:pt modelId="{6CBBD7BA-C80F-4164-B4F7-5F2CF27722BA}" type="sibTrans" cxnId="{7D1BA8D3-3AA0-473C-AB9F-C6258673CB21}">
      <dgm:prSet/>
      <dgm:spPr/>
      <dgm:t>
        <a:bodyPr/>
        <a:lstStyle/>
        <a:p>
          <a:endParaRPr lang="en-US"/>
        </a:p>
      </dgm:t>
    </dgm:pt>
    <dgm:pt modelId="{30FD47C2-BE0C-4FCB-97B6-558C79952FD8}">
      <dgm:prSet phldrT="[Text]"/>
      <dgm:spPr/>
      <dgm:t>
        <a:bodyPr/>
        <a:lstStyle/>
        <a:p>
          <a:r>
            <a:rPr lang="en-US" dirty="0" smtClean="0"/>
            <a:t>Avoid Yes/No Questions</a:t>
          </a:r>
          <a:endParaRPr lang="en-US" dirty="0"/>
        </a:p>
      </dgm:t>
    </dgm:pt>
    <dgm:pt modelId="{B9EE1255-8F31-4E54-92AD-3D12681A4C8D}" type="sibTrans" cxnId="{E01D7E57-4BFA-4E77-B41B-D1F16548731C}">
      <dgm:prSet/>
      <dgm:spPr/>
      <dgm:t>
        <a:bodyPr/>
        <a:lstStyle/>
        <a:p>
          <a:endParaRPr lang="en-US"/>
        </a:p>
      </dgm:t>
    </dgm:pt>
    <dgm:pt modelId="{B8350487-2735-4C95-A446-C4AA38A18EFC}" type="parTrans" cxnId="{E01D7E57-4BFA-4E77-B41B-D1F16548731C}">
      <dgm:prSet/>
      <dgm:spPr/>
      <dgm:t>
        <a:bodyPr/>
        <a:lstStyle/>
        <a:p>
          <a:endParaRPr lang="en-US"/>
        </a:p>
      </dgm:t>
    </dgm:pt>
    <dgm:pt modelId="{12DB846A-DFC8-4984-989C-6ECDEFE078C9}" type="pres">
      <dgm:prSet presAssocID="{F17EB179-A46E-4C31-9151-A007D1859D2E}" presName="Name0" presStyleCnt="0">
        <dgm:presLayoutVars>
          <dgm:chMax val="1"/>
          <dgm:dir/>
          <dgm:animLvl val="ctr"/>
          <dgm:resizeHandles val="exact"/>
        </dgm:presLayoutVars>
      </dgm:prSet>
      <dgm:spPr/>
      <dgm:t>
        <a:bodyPr/>
        <a:lstStyle/>
        <a:p>
          <a:endParaRPr lang="en-US"/>
        </a:p>
      </dgm:t>
    </dgm:pt>
    <dgm:pt modelId="{D0B35A7B-C8EE-44FD-B9BC-0A84415A5023}" type="pres">
      <dgm:prSet presAssocID="{2BDD4825-6916-4BD8-816D-7D3319203251}" presName="centerShape" presStyleLbl="node0" presStyleIdx="0" presStyleCnt="1" custScaleX="143294" custScaleY="122221"/>
      <dgm:spPr/>
      <dgm:t>
        <a:bodyPr/>
        <a:lstStyle/>
        <a:p>
          <a:endParaRPr lang="en-US"/>
        </a:p>
      </dgm:t>
    </dgm:pt>
    <dgm:pt modelId="{AE988C33-6103-4E11-BF6D-F6EF41D36EDD}" type="pres">
      <dgm:prSet presAssocID="{151A1533-6FC1-405F-89A2-041BEDCE93B6}" presName="node" presStyleLbl="node1" presStyleIdx="0" presStyleCnt="2">
        <dgm:presLayoutVars>
          <dgm:bulletEnabled val="1"/>
        </dgm:presLayoutVars>
      </dgm:prSet>
      <dgm:spPr/>
      <dgm:t>
        <a:bodyPr/>
        <a:lstStyle/>
        <a:p>
          <a:endParaRPr lang="en-US"/>
        </a:p>
      </dgm:t>
    </dgm:pt>
    <dgm:pt modelId="{2BF5DEE4-776B-4A46-8C49-99E3FA13CA06}" type="pres">
      <dgm:prSet presAssocID="{151A1533-6FC1-405F-89A2-041BEDCE93B6}" presName="dummy" presStyleCnt="0"/>
      <dgm:spPr/>
    </dgm:pt>
    <dgm:pt modelId="{DB42C185-F8F8-4398-AB39-B56CF922B047}" type="pres">
      <dgm:prSet presAssocID="{6CBBD7BA-C80F-4164-B4F7-5F2CF27722BA}" presName="sibTrans" presStyleLbl="sibTrans2D1" presStyleIdx="0" presStyleCnt="2"/>
      <dgm:spPr/>
      <dgm:t>
        <a:bodyPr/>
        <a:lstStyle/>
        <a:p>
          <a:endParaRPr lang="en-US"/>
        </a:p>
      </dgm:t>
    </dgm:pt>
    <dgm:pt modelId="{64589490-BF72-4600-831D-7756E9D8BA01}" type="pres">
      <dgm:prSet presAssocID="{30FD47C2-BE0C-4FCB-97B6-558C79952FD8}" presName="node" presStyleLbl="node1" presStyleIdx="1" presStyleCnt="2">
        <dgm:presLayoutVars>
          <dgm:bulletEnabled val="1"/>
        </dgm:presLayoutVars>
      </dgm:prSet>
      <dgm:spPr/>
      <dgm:t>
        <a:bodyPr/>
        <a:lstStyle/>
        <a:p>
          <a:endParaRPr lang="en-US"/>
        </a:p>
      </dgm:t>
    </dgm:pt>
    <dgm:pt modelId="{28494751-1FE1-4FF1-A373-73D7610E9D94}" type="pres">
      <dgm:prSet presAssocID="{30FD47C2-BE0C-4FCB-97B6-558C79952FD8}" presName="dummy" presStyleCnt="0"/>
      <dgm:spPr/>
    </dgm:pt>
    <dgm:pt modelId="{BE1BD1F6-39D5-4617-918D-26BE0E018436}" type="pres">
      <dgm:prSet presAssocID="{B9EE1255-8F31-4E54-92AD-3D12681A4C8D}" presName="sibTrans" presStyleLbl="sibTrans2D1" presStyleIdx="1" presStyleCnt="2"/>
      <dgm:spPr/>
      <dgm:t>
        <a:bodyPr/>
        <a:lstStyle/>
        <a:p>
          <a:endParaRPr lang="en-US"/>
        </a:p>
      </dgm:t>
    </dgm:pt>
  </dgm:ptLst>
  <dgm:cxnLst>
    <dgm:cxn modelId="{EE73ED16-2AB5-4842-AD51-16544B3A13C4}" type="presOf" srcId="{151A1533-6FC1-405F-89A2-041BEDCE93B6}" destId="{AE988C33-6103-4E11-BF6D-F6EF41D36EDD}" srcOrd="0" destOrd="0" presId="urn:microsoft.com/office/officeart/2005/8/layout/radial6"/>
    <dgm:cxn modelId="{8C0AA803-0653-4D60-BF95-00851F6A8AB6}" type="presOf" srcId="{6CBBD7BA-C80F-4164-B4F7-5F2CF27722BA}" destId="{DB42C185-F8F8-4398-AB39-B56CF922B047}" srcOrd="0" destOrd="0" presId="urn:microsoft.com/office/officeart/2005/8/layout/radial6"/>
    <dgm:cxn modelId="{15A43BA3-A95B-4264-9EB2-003193F935ED}" type="presOf" srcId="{B9EE1255-8F31-4E54-92AD-3D12681A4C8D}" destId="{BE1BD1F6-39D5-4617-918D-26BE0E018436}" srcOrd="0" destOrd="0" presId="urn:microsoft.com/office/officeart/2005/8/layout/radial6"/>
    <dgm:cxn modelId="{7945C822-832A-4F78-A096-6F537B3ABC5F}" srcId="{F17EB179-A46E-4C31-9151-A007D1859D2E}" destId="{2BDD4825-6916-4BD8-816D-7D3319203251}" srcOrd="0" destOrd="0" parTransId="{02DD7A55-8C92-43D3-A917-D8DDF81C8D66}" sibTransId="{A1B924E6-BACA-4F63-B925-88A72A01B18F}"/>
    <dgm:cxn modelId="{E01D7E57-4BFA-4E77-B41B-D1F16548731C}" srcId="{2BDD4825-6916-4BD8-816D-7D3319203251}" destId="{30FD47C2-BE0C-4FCB-97B6-558C79952FD8}" srcOrd="1" destOrd="0" parTransId="{B8350487-2735-4C95-A446-C4AA38A18EFC}" sibTransId="{B9EE1255-8F31-4E54-92AD-3D12681A4C8D}"/>
    <dgm:cxn modelId="{E5DC1D40-DE2D-45ED-BE54-62545A029655}" type="presOf" srcId="{2BDD4825-6916-4BD8-816D-7D3319203251}" destId="{D0B35A7B-C8EE-44FD-B9BC-0A84415A5023}" srcOrd="0" destOrd="0" presId="urn:microsoft.com/office/officeart/2005/8/layout/radial6"/>
    <dgm:cxn modelId="{7D1BA8D3-3AA0-473C-AB9F-C6258673CB21}" srcId="{2BDD4825-6916-4BD8-816D-7D3319203251}" destId="{151A1533-6FC1-405F-89A2-041BEDCE93B6}" srcOrd="0" destOrd="0" parTransId="{3B738D86-3BCF-4F6E-872C-593C01C46B57}" sibTransId="{6CBBD7BA-C80F-4164-B4F7-5F2CF27722BA}"/>
    <dgm:cxn modelId="{325ACB33-02A5-41F6-B907-0014EA7C294F}" type="presOf" srcId="{30FD47C2-BE0C-4FCB-97B6-558C79952FD8}" destId="{64589490-BF72-4600-831D-7756E9D8BA01}" srcOrd="0" destOrd="0" presId="urn:microsoft.com/office/officeart/2005/8/layout/radial6"/>
    <dgm:cxn modelId="{243ED33A-CE07-4C2E-A4A5-37231A04431D}" type="presOf" srcId="{F17EB179-A46E-4C31-9151-A007D1859D2E}" destId="{12DB846A-DFC8-4984-989C-6ECDEFE078C9}" srcOrd="0" destOrd="0" presId="urn:microsoft.com/office/officeart/2005/8/layout/radial6"/>
    <dgm:cxn modelId="{095990E7-66CF-4902-96A1-FA5D7C9CD32D}" type="presParOf" srcId="{12DB846A-DFC8-4984-989C-6ECDEFE078C9}" destId="{D0B35A7B-C8EE-44FD-B9BC-0A84415A5023}" srcOrd="0" destOrd="0" presId="urn:microsoft.com/office/officeart/2005/8/layout/radial6"/>
    <dgm:cxn modelId="{C7CFB11D-EBF9-4A90-9506-1EDAB3744CD6}" type="presParOf" srcId="{12DB846A-DFC8-4984-989C-6ECDEFE078C9}" destId="{AE988C33-6103-4E11-BF6D-F6EF41D36EDD}" srcOrd="1" destOrd="0" presId="urn:microsoft.com/office/officeart/2005/8/layout/radial6"/>
    <dgm:cxn modelId="{20789099-A386-4139-B648-716FB7B74BF4}" type="presParOf" srcId="{12DB846A-DFC8-4984-989C-6ECDEFE078C9}" destId="{2BF5DEE4-776B-4A46-8C49-99E3FA13CA06}" srcOrd="2" destOrd="0" presId="urn:microsoft.com/office/officeart/2005/8/layout/radial6"/>
    <dgm:cxn modelId="{DFB4AF11-2597-4229-B5D4-E025601F34CF}" type="presParOf" srcId="{12DB846A-DFC8-4984-989C-6ECDEFE078C9}" destId="{DB42C185-F8F8-4398-AB39-B56CF922B047}" srcOrd="3" destOrd="0" presId="urn:microsoft.com/office/officeart/2005/8/layout/radial6"/>
    <dgm:cxn modelId="{DD7482B5-040B-45EA-9171-C0D8D1AB4949}" type="presParOf" srcId="{12DB846A-DFC8-4984-989C-6ECDEFE078C9}" destId="{64589490-BF72-4600-831D-7756E9D8BA01}" srcOrd="4" destOrd="0" presId="urn:microsoft.com/office/officeart/2005/8/layout/radial6"/>
    <dgm:cxn modelId="{B6D8A10E-8C6B-405F-AEE3-3F762EFD82D1}" type="presParOf" srcId="{12DB846A-DFC8-4984-989C-6ECDEFE078C9}" destId="{28494751-1FE1-4FF1-A373-73D7610E9D94}" srcOrd="5" destOrd="0" presId="urn:microsoft.com/office/officeart/2005/8/layout/radial6"/>
    <dgm:cxn modelId="{7143FEC5-49D5-4A35-B5CC-9762F9DC54E7}" type="presParOf" srcId="{12DB846A-DFC8-4984-989C-6ECDEFE078C9}" destId="{BE1BD1F6-39D5-4617-918D-26BE0E018436}" srcOrd="6"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13E89F5-6134-4F93-8EE7-DA670481CA6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1AAA6765-22D2-4045-8E7F-53A9F6F6E015}">
      <dgm:prSet phldrT="[Text]"/>
      <dgm:spPr/>
      <dgm:t>
        <a:bodyPr/>
        <a:lstStyle/>
        <a:p>
          <a:r>
            <a:rPr lang="en-US" dirty="0" smtClean="0">
              <a:solidFill>
                <a:schemeClr val="bg1"/>
              </a:solidFill>
            </a:rPr>
            <a:t>Small</a:t>
          </a:r>
          <a:endParaRPr lang="en-US" dirty="0">
            <a:solidFill>
              <a:schemeClr val="bg1"/>
            </a:solidFill>
          </a:endParaRPr>
        </a:p>
      </dgm:t>
    </dgm:pt>
    <dgm:pt modelId="{F7B7ED27-1195-41BE-A54B-EA54C7CE6D8F}" type="parTrans" cxnId="{374A1723-0CD4-41C0-A5B6-2769D562F451}">
      <dgm:prSet/>
      <dgm:spPr/>
      <dgm:t>
        <a:bodyPr/>
        <a:lstStyle/>
        <a:p>
          <a:endParaRPr lang="en-US"/>
        </a:p>
      </dgm:t>
    </dgm:pt>
    <dgm:pt modelId="{82B79ADD-9AAF-4C33-9089-BF16DAAD9C40}" type="sibTrans" cxnId="{374A1723-0CD4-41C0-A5B6-2769D562F451}">
      <dgm:prSet/>
      <dgm:spPr/>
      <dgm:t>
        <a:bodyPr/>
        <a:lstStyle/>
        <a:p>
          <a:endParaRPr lang="en-US"/>
        </a:p>
      </dgm:t>
    </dgm:pt>
    <dgm:pt modelId="{669D227B-23A5-480F-ACE2-726376D5B482}">
      <dgm:prSet phldrT="[Text]"/>
      <dgm:spPr/>
      <dgm:t>
        <a:bodyPr/>
        <a:lstStyle/>
        <a:p>
          <a:r>
            <a:rPr lang="en-US" dirty="0" smtClean="0">
              <a:solidFill>
                <a:schemeClr val="bg1"/>
              </a:solidFill>
            </a:rPr>
            <a:t>Talk</a:t>
          </a:r>
          <a:endParaRPr lang="en-US" dirty="0">
            <a:solidFill>
              <a:schemeClr val="bg1"/>
            </a:solidFill>
          </a:endParaRPr>
        </a:p>
      </dgm:t>
    </dgm:pt>
    <dgm:pt modelId="{33B05FE0-5A6E-4567-9664-34D08AECF405}" type="parTrans" cxnId="{4237FCE4-8C68-4CA2-9483-44B4802A2734}">
      <dgm:prSet/>
      <dgm:spPr/>
      <dgm:t>
        <a:bodyPr/>
        <a:lstStyle/>
        <a:p>
          <a:endParaRPr lang="en-US"/>
        </a:p>
      </dgm:t>
    </dgm:pt>
    <dgm:pt modelId="{3C574BCE-65D2-4FB8-A9E2-F1700BE09180}" type="sibTrans" cxnId="{4237FCE4-8C68-4CA2-9483-44B4802A2734}">
      <dgm:prSet/>
      <dgm:spPr/>
      <dgm:t>
        <a:bodyPr/>
        <a:lstStyle/>
        <a:p>
          <a:endParaRPr lang="en-US"/>
        </a:p>
      </dgm:t>
    </dgm:pt>
    <dgm:pt modelId="{2320F0EA-1C2A-4AC0-95AE-00878DEF064D}">
      <dgm:prSet phldrT="[Text]"/>
      <dgm:spPr/>
      <dgm:t>
        <a:bodyPr/>
        <a:lstStyle/>
        <a:p>
          <a:r>
            <a:rPr lang="en-US" dirty="0" smtClean="0">
              <a:solidFill>
                <a:schemeClr val="bg1"/>
              </a:solidFill>
            </a:rPr>
            <a:t>Mastery</a:t>
          </a:r>
          <a:endParaRPr lang="en-US" dirty="0">
            <a:solidFill>
              <a:schemeClr val="bg1"/>
            </a:solidFill>
          </a:endParaRPr>
        </a:p>
      </dgm:t>
    </dgm:pt>
    <dgm:pt modelId="{5EFEBEAD-3FA5-4793-9E64-63AE494557AA}" type="parTrans" cxnId="{85C0AAF7-AD79-4B6D-8D04-ADD3399487DF}">
      <dgm:prSet/>
      <dgm:spPr/>
      <dgm:t>
        <a:bodyPr/>
        <a:lstStyle/>
        <a:p>
          <a:endParaRPr lang="en-US"/>
        </a:p>
      </dgm:t>
    </dgm:pt>
    <dgm:pt modelId="{4D71DFFC-0141-435F-A6E2-65866E853E8A}" type="sibTrans" cxnId="{85C0AAF7-AD79-4B6D-8D04-ADD3399487DF}">
      <dgm:prSet/>
      <dgm:spPr/>
      <dgm:t>
        <a:bodyPr/>
        <a:lstStyle/>
        <a:p>
          <a:endParaRPr lang="en-US"/>
        </a:p>
      </dgm:t>
    </dgm:pt>
    <dgm:pt modelId="{A784B5FF-370D-4202-B285-8A258F6422F1}" type="pres">
      <dgm:prSet presAssocID="{113E89F5-6134-4F93-8EE7-DA670481CA60}" presName="Name0" presStyleCnt="0">
        <dgm:presLayoutVars>
          <dgm:chMax val="7"/>
          <dgm:chPref val="7"/>
          <dgm:dir/>
          <dgm:animLvl val="lvl"/>
        </dgm:presLayoutVars>
      </dgm:prSet>
      <dgm:spPr/>
      <dgm:t>
        <a:bodyPr/>
        <a:lstStyle/>
        <a:p>
          <a:endParaRPr lang="en-US"/>
        </a:p>
      </dgm:t>
    </dgm:pt>
    <dgm:pt modelId="{A3D015FA-BA48-4A7A-A217-B7D0DA6CB74F}" type="pres">
      <dgm:prSet presAssocID="{1AAA6765-22D2-4045-8E7F-53A9F6F6E015}" presName="Accent1" presStyleCnt="0"/>
      <dgm:spPr/>
    </dgm:pt>
    <dgm:pt modelId="{EEE2C1AC-6E61-4D00-9FA1-2658CB4D6487}" type="pres">
      <dgm:prSet presAssocID="{1AAA6765-22D2-4045-8E7F-53A9F6F6E015}" presName="Accent" presStyleLbl="node1" presStyleIdx="0" presStyleCnt="3"/>
      <dgm:spPr/>
    </dgm:pt>
    <dgm:pt modelId="{602365E1-2654-4EC8-AB11-4E5E3166ED32}" type="pres">
      <dgm:prSet presAssocID="{1AAA6765-22D2-4045-8E7F-53A9F6F6E015}" presName="Parent1" presStyleLbl="revTx" presStyleIdx="0" presStyleCnt="3">
        <dgm:presLayoutVars>
          <dgm:chMax val="1"/>
          <dgm:chPref val="1"/>
          <dgm:bulletEnabled val="1"/>
        </dgm:presLayoutVars>
      </dgm:prSet>
      <dgm:spPr/>
      <dgm:t>
        <a:bodyPr/>
        <a:lstStyle/>
        <a:p>
          <a:endParaRPr lang="en-US"/>
        </a:p>
      </dgm:t>
    </dgm:pt>
    <dgm:pt modelId="{21503BDD-F89B-4F86-AE57-ECCCED918456}" type="pres">
      <dgm:prSet presAssocID="{669D227B-23A5-480F-ACE2-726376D5B482}" presName="Accent2" presStyleCnt="0"/>
      <dgm:spPr/>
    </dgm:pt>
    <dgm:pt modelId="{B580CC6C-41FB-404B-862D-CD3333BB6F35}" type="pres">
      <dgm:prSet presAssocID="{669D227B-23A5-480F-ACE2-726376D5B482}" presName="Accent" presStyleLbl="node1" presStyleIdx="1" presStyleCnt="3"/>
      <dgm:spPr/>
    </dgm:pt>
    <dgm:pt modelId="{45EC766F-F0D8-4C91-BB10-7DC00C5B283D}" type="pres">
      <dgm:prSet presAssocID="{669D227B-23A5-480F-ACE2-726376D5B482}" presName="Parent2" presStyleLbl="revTx" presStyleIdx="1" presStyleCnt="3">
        <dgm:presLayoutVars>
          <dgm:chMax val="1"/>
          <dgm:chPref val="1"/>
          <dgm:bulletEnabled val="1"/>
        </dgm:presLayoutVars>
      </dgm:prSet>
      <dgm:spPr/>
      <dgm:t>
        <a:bodyPr/>
        <a:lstStyle/>
        <a:p>
          <a:endParaRPr lang="en-US"/>
        </a:p>
      </dgm:t>
    </dgm:pt>
    <dgm:pt modelId="{AA9C6EC2-49BD-4EFD-A0FC-668A8977B322}" type="pres">
      <dgm:prSet presAssocID="{2320F0EA-1C2A-4AC0-95AE-00878DEF064D}" presName="Accent3" presStyleCnt="0"/>
      <dgm:spPr/>
    </dgm:pt>
    <dgm:pt modelId="{7D34E4EE-E127-48F6-A4C2-AC1799F85636}" type="pres">
      <dgm:prSet presAssocID="{2320F0EA-1C2A-4AC0-95AE-00878DEF064D}" presName="Accent" presStyleLbl="node1" presStyleIdx="2" presStyleCnt="3"/>
      <dgm:spPr/>
    </dgm:pt>
    <dgm:pt modelId="{7C4F5DB7-1675-4E3B-94D8-E59C3BC6DB3E}" type="pres">
      <dgm:prSet presAssocID="{2320F0EA-1C2A-4AC0-95AE-00878DEF064D}" presName="Parent3" presStyleLbl="revTx" presStyleIdx="2" presStyleCnt="3">
        <dgm:presLayoutVars>
          <dgm:chMax val="1"/>
          <dgm:chPref val="1"/>
          <dgm:bulletEnabled val="1"/>
        </dgm:presLayoutVars>
      </dgm:prSet>
      <dgm:spPr/>
      <dgm:t>
        <a:bodyPr/>
        <a:lstStyle/>
        <a:p>
          <a:endParaRPr lang="en-US"/>
        </a:p>
      </dgm:t>
    </dgm:pt>
  </dgm:ptLst>
  <dgm:cxnLst>
    <dgm:cxn modelId="{83E42E3E-51EA-4130-9EFC-4645532C63EC}" type="presOf" srcId="{113E89F5-6134-4F93-8EE7-DA670481CA60}" destId="{A784B5FF-370D-4202-B285-8A258F6422F1}" srcOrd="0" destOrd="0" presId="urn:microsoft.com/office/officeart/2009/layout/CircleArrowProcess"/>
    <dgm:cxn modelId="{588149C5-FED6-450C-9ADD-BC42628511EF}" type="presOf" srcId="{2320F0EA-1C2A-4AC0-95AE-00878DEF064D}" destId="{7C4F5DB7-1675-4E3B-94D8-E59C3BC6DB3E}" srcOrd="0" destOrd="0" presId="urn:microsoft.com/office/officeart/2009/layout/CircleArrowProcess"/>
    <dgm:cxn modelId="{3E5F3C57-7CA6-40E0-B72A-1E0B023BDC5A}" type="presOf" srcId="{669D227B-23A5-480F-ACE2-726376D5B482}" destId="{45EC766F-F0D8-4C91-BB10-7DC00C5B283D}" srcOrd="0" destOrd="0" presId="urn:microsoft.com/office/officeart/2009/layout/CircleArrowProcess"/>
    <dgm:cxn modelId="{4237FCE4-8C68-4CA2-9483-44B4802A2734}" srcId="{113E89F5-6134-4F93-8EE7-DA670481CA60}" destId="{669D227B-23A5-480F-ACE2-726376D5B482}" srcOrd="1" destOrd="0" parTransId="{33B05FE0-5A6E-4567-9664-34D08AECF405}" sibTransId="{3C574BCE-65D2-4FB8-A9E2-F1700BE09180}"/>
    <dgm:cxn modelId="{85C0AAF7-AD79-4B6D-8D04-ADD3399487DF}" srcId="{113E89F5-6134-4F93-8EE7-DA670481CA60}" destId="{2320F0EA-1C2A-4AC0-95AE-00878DEF064D}" srcOrd="2" destOrd="0" parTransId="{5EFEBEAD-3FA5-4793-9E64-63AE494557AA}" sibTransId="{4D71DFFC-0141-435F-A6E2-65866E853E8A}"/>
    <dgm:cxn modelId="{DAEEFA2A-D151-4730-BF88-7692F54D46AE}" type="presOf" srcId="{1AAA6765-22D2-4045-8E7F-53A9F6F6E015}" destId="{602365E1-2654-4EC8-AB11-4E5E3166ED32}" srcOrd="0" destOrd="0" presId="urn:microsoft.com/office/officeart/2009/layout/CircleArrowProcess"/>
    <dgm:cxn modelId="{374A1723-0CD4-41C0-A5B6-2769D562F451}" srcId="{113E89F5-6134-4F93-8EE7-DA670481CA60}" destId="{1AAA6765-22D2-4045-8E7F-53A9F6F6E015}" srcOrd="0" destOrd="0" parTransId="{F7B7ED27-1195-41BE-A54B-EA54C7CE6D8F}" sibTransId="{82B79ADD-9AAF-4C33-9089-BF16DAAD9C40}"/>
    <dgm:cxn modelId="{4093D0A7-2179-41E3-8CFE-60B89D02FAC3}" type="presParOf" srcId="{A784B5FF-370D-4202-B285-8A258F6422F1}" destId="{A3D015FA-BA48-4A7A-A217-B7D0DA6CB74F}" srcOrd="0" destOrd="0" presId="urn:microsoft.com/office/officeart/2009/layout/CircleArrowProcess"/>
    <dgm:cxn modelId="{D1894117-1C23-40BD-9517-11583DBC3AE3}" type="presParOf" srcId="{A3D015FA-BA48-4A7A-A217-B7D0DA6CB74F}" destId="{EEE2C1AC-6E61-4D00-9FA1-2658CB4D6487}" srcOrd="0" destOrd="0" presId="urn:microsoft.com/office/officeart/2009/layout/CircleArrowProcess"/>
    <dgm:cxn modelId="{A4E53AEC-BD00-4425-9788-4A7D17EA2653}" type="presParOf" srcId="{A784B5FF-370D-4202-B285-8A258F6422F1}" destId="{602365E1-2654-4EC8-AB11-4E5E3166ED32}" srcOrd="1" destOrd="0" presId="urn:microsoft.com/office/officeart/2009/layout/CircleArrowProcess"/>
    <dgm:cxn modelId="{679D3803-2B21-496F-A978-3FE7952F464C}" type="presParOf" srcId="{A784B5FF-370D-4202-B285-8A258F6422F1}" destId="{21503BDD-F89B-4F86-AE57-ECCCED918456}" srcOrd="2" destOrd="0" presId="urn:microsoft.com/office/officeart/2009/layout/CircleArrowProcess"/>
    <dgm:cxn modelId="{B3FA2545-59B9-4706-9B50-06E5A2D28BFA}" type="presParOf" srcId="{21503BDD-F89B-4F86-AE57-ECCCED918456}" destId="{B580CC6C-41FB-404B-862D-CD3333BB6F35}" srcOrd="0" destOrd="0" presId="urn:microsoft.com/office/officeart/2009/layout/CircleArrowProcess"/>
    <dgm:cxn modelId="{660D8CE7-252F-4560-955D-F92F5BBF044F}" type="presParOf" srcId="{A784B5FF-370D-4202-B285-8A258F6422F1}" destId="{45EC766F-F0D8-4C91-BB10-7DC00C5B283D}" srcOrd="3" destOrd="0" presId="urn:microsoft.com/office/officeart/2009/layout/CircleArrowProcess"/>
    <dgm:cxn modelId="{252DC3EB-D989-4AA4-B030-53F10AD8A4BE}" type="presParOf" srcId="{A784B5FF-370D-4202-B285-8A258F6422F1}" destId="{AA9C6EC2-49BD-4EFD-A0FC-668A8977B322}" srcOrd="4" destOrd="0" presId="urn:microsoft.com/office/officeart/2009/layout/CircleArrowProcess"/>
    <dgm:cxn modelId="{F842DD29-1724-4C10-8AC8-4DBE6690494F}" type="presParOf" srcId="{AA9C6EC2-49BD-4EFD-A0FC-668A8977B322}" destId="{7D34E4EE-E127-48F6-A4C2-AC1799F85636}" srcOrd="0" destOrd="0" presId="urn:microsoft.com/office/officeart/2009/layout/CircleArrowProcess"/>
    <dgm:cxn modelId="{8D12825F-6AF7-40C3-B5A5-A2102727BF86}" type="presParOf" srcId="{A784B5FF-370D-4202-B285-8A258F6422F1}" destId="{7C4F5DB7-1675-4E3B-94D8-E59C3BC6DB3E}" srcOrd="5"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13E89F5-6134-4F93-8EE7-DA670481CA6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1AAA6765-22D2-4045-8E7F-53A9F6F6E015}">
      <dgm:prSet phldrT="[Text]"/>
      <dgm:spPr/>
      <dgm:t>
        <a:bodyPr/>
        <a:lstStyle/>
        <a:p>
          <a:r>
            <a:rPr lang="en-US" dirty="0" smtClean="0">
              <a:solidFill>
                <a:schemeClr val="bg1"/>
              </a:solidFill>
            </a:rPr>
            <a:t>Small</a:t>
          </a:r>
          <a:endParaRPr lang="en-US" dirty="0">
            <a:solidFill>
              <a:schemeClr val="bg1"/>
            </a:solidFill>
          </a:endParaRPr>
        </a:p>
      </dgm:t>
    </dgm:pt>
    <dgm:pt modelId="{F7B7ED27-1195-41BE-A54B-EA54C7CE6D8F}" type="parTrans" cxnId="{374A1723-0CD4-41C0-A5B6-2769D562F451}">
      <dgm:prSet/>
      <dgm:spPr/>
      <dgm:t>
        <a:bodyPr/>
        <a:lstStyle/>
        <a:p>
          <a:endParaRPr lang="en-US"/>
        </a:p>
      </dgm:t>
    </dgm:pt>
    <dgm:pt modelId="{82B79ADD-9AAF-4C33-9089-BF16DAAD9C40}" type="sibTrans" cxnId="{374A1723-0CD4-41C0-A5B6-2769D562F451}">
      <dgm:prSet/>
      <dgm:spPr/>
      <dgm:t>
        <a:bodyPr/>
        <a:lstStyle/>
        <a:p>
          <a:endParaRPr lang="en-US"/>
        </a:p>
      </dgm:t>
    </dgm:pt>
    <dgm:pt modelId="{669D227B-23A5-480F-ACE2-726376D5B482}">
      <dgm:prSet phldrT="[Text]"/>
      <dgm:spPr/>
      <dgm:t>
        <a:bodyPr/>
        <a:lstStyle/>
        <a:p>
          <a:r>
            <a:rPr lang="en-US" dirty="0" smtClean="0">
              <a:solidFill>
                <a:schemeClr val="bg1"/>
              </a:solidFill>
            </a:rPr>
            <a:t>Talk</a:t>
          </a:r>
          <a:endParaRPr lang="en-US" dirty="0">
            <a:solidFill>
              <a:schemeClr val="bg1"/>
            </a:solidFill>
          </a:endParaRPr>
        </a:p>
      </dgm:t>
    </dgm:pt>
    <dgm:pt modelId="{33B05FE0-5A6E-4567-9664-34D08AECF405}" type="parTrans" cxnId="{4237FCE4-8C68-4CA2-9483-44B4802A2734}">
      <dgm:prSet/>
      <dgm:spPr/>
      <dgm:t>
        <a:bodyPr/>
        <a:lstStyle/>
        <a:p>
          <a:endParaRPr lang="en-US"/>
        </a:p>
      </dgm:t>
    </dgm:pt>
    <dgm:pt modelId="{3C574BCE-65D2-4FB8-A9E2-F1700BE09180}" type="sibTrans" cxnId="{4237FCE4-8C68-4CA2-9483-44B4802A2734}">
      <dgm:prSet/>
      <dgm:spPr/>
      <dgm:t>
        <a:bodyPr/>
        <a:lstStyle/>
        <a:p>
          <a:endParaRPr lang="en-US"/>
        </a:p>
      </dgm:t>
    </dgm:pt>
    <dgm:pt modelId="{2320F0EA-1C2A-4AC0-95AE-00878DEF064D}">
      <dgm:prSet phldrT="[Text]"/>
      <dgm:spPr/>
      <dgm:t>
        <a:bodyPr/>
        <a:lstStyle/>
        <a:p>
          <a:r>
            <a:rPr lang="en-US" dirty="0" smtClean="0">
              <a:solidFill>
                <a:schemeClr val="bg1"/>
              </a:solidFill>
            </a:rPr>
            <a:t>Mastery</a:t>
          </a:r>
          <a:endParaRPr lang="en-US" dirty="0">
            <a:solidFill>
              <a:schemeClr val="bg1"/>
            </a:solidFill>
          </a:endParaRPr>
        </a:p>
      </dgm:t>
    </dgm:pt>
    <dgm:pt modelId="{5EFEBEAD-3FA5-4793-9E64-63AE494557AA}" type="parTrans" cxnId="{85C0AAF7-AD79-4B6D-8D04-ADD3399487DF}">
      <dgm:prSet/>
      <dgm:spPr/>
      <dgm:t>
        <a:bodyPr/>
        <a:lstStyle/>
        <a:p>
          <a:endParaRPr lang="en-US"/>
        </a:p>
      </dgm:t>
    </dgm:pt>
    <dgm:pt modelId="{4D71DFFC-0141-435F-A6E2-65866E853E8A}" type="sibTrans" cxnId="{85C0AAF7-AD79-4B6D-8D04-ADD3399487DF}">
      <dgm:prSet/>
      <dgm:spPr/>
      <dgm:t>
        <a:bodyPr/>
        <a:lstStyle/>
        <a:p>
          <a:endParaRPr lang="en-US"/>
        </a:p>
      </dgm:t>
    </dgm:pt>
    <dgm:pt modelId="{A784B5FF-370D-4202-B285-8A258F6422F1}" type="pres">
      <dgm:prSet presAssocID="{113E89F5-6134-4F93-8EE7-DA670481CA60}" presName="Name0" presStyleCnt="0">
        <dgm:presLayoutVars>
          <dgm:chMax val="7"/>
          <dgm:chPref val="7"/>
          <dgm:dir/>
          <dgm:animLvl val="lvl"/>
        </dgm:presLayoutVars>
      </dgm:prSet>
      <dgm:spPr/>
      <dgm:t>
        <a:bodyPr/>
        <a:lstStyle/>
        <a:p>
          <a:endParaRPr lang="en-US"/>
        </a:p>
      </dgm:t>
    </dgm:pt>
    <dgm:pt modelId="{A3D015FA-BA48-4A7A-A217-B7D0DA6CB74F}" type="pres">
      <dgm:prSet presAssocID="{1AAA6765-22D2-4045-8E7F-53A9F6F6E015}" presName="Accent1" presStyleCnt="0"/>
      <dgm:spPr/>
    </dgm:pt>
    <dgm:pt modelId="{EEE2C1AC-6E61-4D00-9FA1-2658CB4D6487}" type="pres">
      <dgm:prSet presAssocID="{1AAA6765-22D2-4045-8E7F-53A9F6F6E015}" presName="Accent" presStyleLbl="node1" presStyleIdx="0" presStyleCnt="3"/>
      <dgm:spPr/>
    </dgm:pt>
    <dgm:pt modelId="{602365E1-2654-4EC8-AB11-4E5E3166ED32}" type="pres">
      <dgm:prSet presAssocID="{1AAA6765-22D2-4045-8E7F-53A9F6F6E015}" presName="Parent1" presStyleLbl="revTx" presStyleIdx="0" presStyleCnt="3">
        <dgm:presLayoutVars>
          <dgm:chMax val="1"/>
          <dgm:chPref val="1"/>
          <dgm:bulletEnabled val="1"/>
        </dgm:presLayoutVars>
      </dgm:prSet>
      <dgm:spPr/>
      <dgm:t>
        <a:bodyPr/>
        <a:lstStyle/>
        <a:p>
          <a:endParaRPr lang="en-US"/>
        </a:p>
      </dgm:t>
    </dgm:pt>
    <dgm:pt modelId="{21503BDD-F89B-4F86-AE57-ECCCED918456}" type="pres">
      <dgm:prSet presAssocID="{669D227B-23A5-480F-ACE2-726376D5B482}" presName="Accent2" presStyleCnt="0"/>
      <dgm:spPr/>
    </dgm:pt>
    <dgm:pt modelId="{B580CC6C-41FB-404B-862D-CD3333BB6F35}" type="pres">
      <dgm:prSet presAssocID="{669D227B-23A5-480F-ACE2-726376D5B482}" presName="Accent" presStyleLbl="node1" presStyleIdx="1" presStyleCnt="3"/>
      <dgm:spPr/>
    </dgm:pt>
    <dgm:pt modelId="{45EC766F-F0D8-4C91-BB10-7DC00C5B283D}" type="pres">
      <dgm:prSet presAssocID="{669D227B-23A5-480F-ACE2-726376D5B482}" presName="Parent2" presStyleLbl="revTx" presStyleIdx="1" presStyleCnt="3">
        <dgm:presLayoutVars>
          <dgm:chMax val="1"/>
          <dgm:chPref val="1"/>
          <dgm:bulletEnabled val="1"/>
        </dgm:presLayoutVars>
      </dgm:prSet>
      <dgm:spPr/>
      <dgm:t>
        <a:bodyPr/>
        <a:lstStyle/>
        <a:p>
          <a:endParaRPr lang="en-US"/>
        </a:p>
      </dgm:t>
    </dgm:pt>
    <dgm:pt modelId="{AA9C6EC2-49BD-4EFD-A0FC-668A8977B322}" type="pres">
      <dgm:prSet presAssocID="{2320F0EA-1C2A-4AC0-95AE-00878DEF064D}" presName="Accent3" presStyleCnt="0"/>
      <dgm:spPr/>
    </dgm:pt>
    <dgm:pt modelId="{7D34E4EE-E127-48F6-A4C2-AC1799F85636}" type="pres">
      <dgm:prSet presAssocID="{2320F0EA-1C2A-4AC0-95AE-00878DEF064D}" presName="Accent" presStyleLbl="node1" presStyleIdx="2" presStyleCnt="3"/>
      <dgm:spPr/>
    </dgm:pt>
    <dgm:pt modelId="{7C4F5DB7-1675-4E3B-94D8-E59C3BC6DB3E}" type="pres">
      <dgm:prSet presAssocID="{2320F0EA-1C2A-4AC0-95AE-00878DEF064D}" presName="Parent3" presStyleLbl="revTx" presStyleIdx="2" presStyleCnt="3">
        <dgm:presLayoutVars>
          <dgm:chMax val="1"/>
          <dgm:chPref val="1"/>
          <dgm:bulletEnabled val="1"/>
        </dgm:presLayoutVars>
      </dgm:prSet>
      <dgm:spPr/>
      <dgm:t>
        <a:bodyPr/>
        <a:lstStyle/>
        <a:p>
          <a:endParaRPr lang="en-US"/>
        </a:p>
      </dgm:t>
    </dgm:pt>
  </dgm:ptLst>
  <dgm:cxnLst>
    <dgm:cxn modelId="{08725621-91E2-48B9-BDD1-6915465E4CC9}" type="presOf" srcId="{2320F0EA-1C2A-4AC0-95AE-00878DEF064D}" destId="{7C4F5DB7-1675-4E3B-94D8-E59C3BC6DB3E}" srcOrd="0" destOrd="0" presId="urn:microsoft.com/office/officeart/2009/layout/CircleArrowProcess"/>
    <dgm:cxn modelId="{9C6C15B4-B9AC-453F-97A0-CF40EF882197}" type="presOf" srcId="{113E89F5-6134-4F93-8EE7-DA670481CA60}" destId="{A784B5FF-370D-4202-B285-8A258F6422F1}" srcOrd="0" destOrd="0" presId="urn:microsoft.com/office/officeart/2009/layout/CircleArrowProcess"/>
    <dgm:cxn modelId="{4237FCE4-8C68-4CA2-9483-44B4802A2734}" srcId="{113E89F5-6134-4F93-8EE7-DA670481CA60}" destId="{669D227B-23A5-480F-ACE2-726376D5B482}" srcOrd="1" destOrd="0" parTransId="{33B05FE0-5A6E-4567-9664-34D08AECF405}" sibTransId="{3C574BCE-65D2-4FB8-A9E2-F1700BE09180}"/>
    <dgm:cxn modelId="{85C0AAF7-AD79-4B6D-8D04-ADD3399487DF}" srcId="{113E89F5-6134-4F93-8EE7-DA670481CA60}" destId="{2320F0EA-1C2A-4AC0-95AE-00878DEF064D}" srcOrd="2" destOrd="0" parTransId="{5EFEBEAD-3FA5-4793-9E64-63AE494557AA}" sibTransId="{4D71DFFC-0141-435F-A6E2-65866E853E8A}"/>
    <dgm:cxn modelId="{6F1DD3B7-0F74-443B-8FC0-0D3FE20BAA65}" type="presOf" srcId="{1AAA6765-22D2-4045-8E7F-53A9F6F6E015}" destId="{602365E1-2654-4EC8-AB11-4E5E3166ED32}" srcOrd="0" destOrd="0" presId="urn:microsoft.com/office/officeart/2009/layout/CircleArrowProcess"/>
    <dgm:cxn modelId="{99C458B4-4F8C-4F1A-A6B0-4799EFF765CC}" type="presOf" srcId="{669D227B-23A5-480F-ACE2-726376D5B482}" destId="{45EC766F-F0D8-4C91-BB10-7DC00C5B283D}" srcOrd="0" destOrd="0" presId="urn:microsoft.com/office/officeart/2009/layout/CircleArrowProcess"/>
    <dgm:cxn modelId="{374A1723-0CD4-41C0-A5B6-2769D562F451}" srcId="{113E89F5-6134-4F93-8EE7-DA670481CA60}" destId="{1AAA6765-22D2-4045-8E7F-53A9F6F6E015}" srcOrd="0" destOrd="0" parTransId="{F7B7ED27-1195-41BE-A54B-EA54C7CE6D8F}" sibTransId="{82B79ADD-9AAF-4C33-9089-BF16DAAD9C40}"/>
    <dgm:cxn modelId="{6C457CFD-C5A9-447D-82FF-3EE084E93C45}" type="presParOf" srcId="{A784B5FF-370D-4202-B285-8A258F6422F1}" destId="{A3D015FA-BA48-4A7A-A217-B7D0DA6CB74F}" srcOrd="0" destOrd="0" presId="urn:microsoft.com/office/officeart/2009/layout/CircleArrowProcess"/>
    <dgm:cxn modelId="{7CB8FD34-CCD1-4299-98E1-406342944BCE}" type="presParOf" srcId="{A3D015FA-BA48-4A7A-A217-B7D0DA6CB74F}" destId="{EEE2C1AC-6E61-4D00-9FA1-2658CB4D6487}" srcOrd="0" destOrd="0" presId="urn:microsoft.com/office/officeart/2009/layout/CircleArrowProcess"/>
    <dgm:cxn modelId="{C4335BC4-23ED-4056-80EE-90420DF8A236}" type="presParOf" srcId="{A784B5FF-370D-4202-B285-8A258F6422F1}" destId="{602365E1-2654-4EC8-AB11-4E5E3166ED32}" srcOrd="1" destOrd="0" presId="urn:microsoft.com/office/officeart/2009/layout/CircleArrowProcess"/>
    <dgm:cxn modelId="{D64C7B57-90F8-49D0-BFE4-071F9C1C891C}" type="presParOf" srcId="{A784B5FF-370D-4202-B285-8A258F6422F1}" destId="{21503BDD-F89B-4F86-AE57-ECCCED918456}" srcOrd="2" destOrd="0" presId="urn:microsoft.com/office/officeart/2009/layout/CircleArrowProcess"/>
    <dgm:cxn modelId="{18C679D7-FB5A-46BE-A642-F901EC69BDE9}" type="presParOf" srcId="{21503BDD-F89B-4F86-AE57-ECCCED918456}" destId="{B580CC6C-41FB-404B-862D-CD3333BB6F35}" srcOrd="0" destOrd="0" presId="urn:microsoft.com/office/officeart/2009/layout/CircleArrowProcess"/>
    <dgm:cxn modelId="{CC7AA2C2-9696-4DD3-A077-2788B7F50CC6}" type="presParOf" srcId="{A784B5FF-370D-4202-B285-8A258F6422F1}" destId="{45EC766F-F0D8-4C91-BB10-7DC00C5B283D}" srcOrd="3" destOrd="0" presId="urn:microsoft.com/office/officeart/2009/layout/CircleArrowProcess"/>
    <dgm:cxn modelId="{4B56DB5D-9BA4-4829-AC67-2D6816F46FD2}" type="presParOf" srcId="{A784B5FF-370D-4202-B285-8A258F6422F1}" destId="{AA9C6EC2-49BD-4EFD-A0FC-668A8977B322}" srcOrd="4" destOrd="0" presId="urn:microsoft.com/office/officeart/2009/layout/CircleArrowProcess"/>
    <dgm:cxn modelId="{B673327F-B2CD-4090-BBD4-9063A040131E}" type="presParOf" srcId="{AA9C6EC2-49BD-4EFD-A0FC-668A8977B322}" destId="{7D34E4EE-E127-48F6-A4C2-AC1799F85636}" srcOrd="0" destOrd="0" presId="urn:microsoft.com/office/officeart/2009/layout/CircleArrowProcess"/>
    <dgm:cxn modelId="{7B692C7C-BAAC-47D3-8385-ACD37D204F53}" type="presParOf" srcId="{A784B5FF-370D-4202-B285-8A258F6422F1}" destId="{7C4F5DB7-1675-4E3B-94D8-E59C3BC6DB3E}" srcOrd="5"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13E89F5-6134-4F93-8EE7-DA670481CA6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1AAA6765-22D2-4045-8E7F-53A9F6F6E015}">
      <dgm:prSet phldrT="[Text]"/>
      <dgm:spPr/>
      <dgm:t>
        <a:bodyPr/>
        <a:lstStyle/>
        <a:p>
          <a:r>
            <a:rPr lang="en-US" dirty="0" smtClean="0">
              <a:solidFill>
                <a:schemeClr val="bg1"/>
              </a:solidFill>
            </a:rPr>
            <a:t>Small</a:t>
          </a:r>
          <a:endParaRPr lang="en-US" dirty="0">
            <a:solidFill>
              <a:schemeClr val="bg1"/>
            </a:solidFill>
          </a:endParaRPr>
        </a:p>
      </dgm:t>
    </dgm:pt>
    <dgm:pt modelId="{F7B7ED27-1195-41BE-A54B-EA54C7CE6D8F}" type="parTrans" cxnId="{374A1723-0CD4-41C0-A5B6-2769D562F451}">
      <dgm:prSet/>
      <dgm:spPr/>
      <dgm:t>
        <a:bodyPr/>
        <a:lstStyle/>
        <a:p>
          <a:endParaRPr lang="en-US"/>
        </a:p>
      </dgm:t>
    </dgm:pt>
    <dgm:pt modelId="{82B79ADD-9AAF-4C33-9089-BF16DAAD9C40}" type="sibTrans" cxnId="{374A1723-0CD4-41C0-A5B6-2769D562F451}">
      <dgm:prSet/>
      <dgm:spPr/>
      <dgm:t>
        <a:bodyPr/>
        <a:lstStyle/>
        <a:p>
          <a:endParaRPr lang="en-US"/>
        </a:p>
      </dgm:t>
    </dgm:pt>
    <dgm:pt modelId="{669D227B-23A5-480F-ACE2-726376D5B482}">
      <dgm:prSet phldrT="[Text]"/>
      <dgm:spPr/>
      <dgm:t>
        <a:bodyPr/>
        <a:lstStyle/>
        <a:p>
          <a:r>
            <a:rPr lang="en-US" dirty="0" smtClean="0">
              <a:solidFill>
                <a:schemeClr val="bg1"/>
              </a:solidFill>
            </a:rPr>
            <a:t>Talk</a:t>
          </a:r>
          <a:endParaRPr lang="en-US" dirty="0">
            <a:solidFill>
              <a:schemeClr val="bg1"/>
            </a:solidFill>
          </a:endParaRPr>
        </a:p>
      </dgm:t>
    </dgm:pt>
    <dgm:pt modelId="{33B05FE0-5A6E-4567-9664-34D08AECF405}" type="parTrans" cxnId="{4237FCE4-8C68-4CA2-9483-44B4802A2734}">
      <dgm:prSet/>
      <dgm:spPr/>
      <dgm:t>
        <a:bodyPr/>
        <a:lstStyle/>
        <a:p>
          <a:endParaRPr lang="en-US"/>
        </a:p>
      </dgm:t>
    </dgm:pt>
    <dgm:pt modelId="{3C574BCE-65D2-4FB8-A9E2-F1700BE09180}" type="sibTrans" cxnId="{4237FCE4-8C68-4CA2-9483-44B4802A2734}">
      <dgm:prSet/>
      <dgm:spPr/>
      <dgm:t>
        <a:bodyPr/>
        <a:lstStyle/>
        <a:p>
          <a:endParaRPr lang="en-US"/>
        </a:p>
      </dgm:t>
    </dgm:pt>
    <dgm:pt modelId="{2320F0EA-1C2A-4AC0-95AE-00878DEF064D}">
      <dgm:prSet phldrT="[Text]"/>
      <dgm:spPr/>
      <dgm:t>
        <a:bodyPr/>
        <a:lstStyle/>
        <a:p>
          <a:r>
            <a:rPr lang="en-US" dirty="0" smtClean="0">
              <a:solidFill>
                <a:schemeClr val="bg1"/>
              </a:solidFill>
            </a:rPr>
            <a:t>Mastery</a:t>
          </a:r>
          <a:endParaRPr lang="en-US" dirty="0">
            <a:solidFill>
              <a:schemeClr val="bg1"/>
            </a:solidFill>
          </a:endParaRPr>
        </a:p>
      </dgm:t>
    </dgm:pt>
    <dgm:pt modelId="{5EFEBEAD-3FA5-4793-9E64-63AE494557AA}" type="parTrans" cxnId="{85C0AAF7-AD79-4B6D-8D04-ADD3399487DF}">
      <dgm:prSet/>
      <dgm:spPr/>
      <dgm:t>
        <a:bodyPr/>
        <a:lstStyle/>
        <a:p>
          <a:endParaRPr lang="en-US"/>
        </a:p>
      </dgm:t>
    </dgm:pt>
    <dgm:pt modelId="{4D71DFFC-0141-435F-A6E2-65866E853E8A}" type="sibTrans" cxnId="{85C0AAF7-AD79-4B6D-8D04-ADD3399487DF}">
      <dgm:prSet/>
      <dgm:spPr/>
      <dgm:t>
        <a:bodyPr/>
        <a:lstStyle/>
        <a:p>
          <a:endParaRPr lang="en-US"/>
        </a:p>
      </dgm:t>
    </dgm:pt>
    <dgm:pt modelId="{A784B5FF-370D-4202-B285-8A258F6422F1}" type="pres">
      <dgm:prSet presAssocID="{113E89F5-6134-4F93-8EE7-DA670481CA60}" presName="Name0" presStyleCnt="0">
        <dgm:presLayoutVars>
          <dgm:chMax val="7"/>
          <dgm:chPref val="7"/>
          <dgm:dir/>
          <dgm:animLvl val="lvl"/>
        </dgm:presLayoutVars>
      </dgm:prSet>
      <dgm:spPr/>
      <dgm:t>
        <a:bodyPr/>
        <a:lstStyle/>
        <a:p>
          <a:endParaRPr lang="en-US"/>
        </a:p>
      </dgm:t>
    </dgm:pt>
    <dgm:pt modelId="{A3D015FA-BA48-4A7A-A217-B7D0DA6CB74F}" type="pres">
      <dgm:prSet presAssocID="{1AAA6765-22D2-4045-8E7F-53A9F6F6E015}" presName="Accent1" presStyleCnt="0"/>
      <dgm:spPr/>
    </dgm:pt>
    <dgm:pt modelId="{EEE2C1AC-6E61-4D00-9FA1-2658CB4D6487}" type="pres">
      <dgm:prSet presAssocID="{1AAA6765-22D2-4045-8E7F-53A9F6F6E015}" presName="Accent" presStyleLbl="node1" presStyleIdx="0" presStyleCnt="3"/>
      <dgm:spPr/>
    </dgm:pt>
    <dgm:pt modelId="{602365E1-2654-4EC8-AB11-4E5E3166ED32}" type="pres">
      <dgm:prSet presAssocID="{1AAA6765-22D2-4045-8E7F-53A9F6F6E015}" presName="Parent1" presStyleLbl="revTx" presStyleIdx="0" presStyleCnt="3">
        <dgm:presLayoutVars>
          <dgm:chMax val="1"/>
          <dgm:chPref val="1"/>
          <dgm:bulletEnabled val="1"/>
        </dgm:presLayoutVars>
      </dgm:prSet>
      <dgm:spPr/>
      <dgm:t>
        <a:bodyPr/>
        <a:lstStyle/>
        <a:p>
          <a:endParaRPr lang="en-US"/>
        </a:p>
      </dgm:t>
    </dgm:pt>
    <dgm:pt modelId="{21503BDD-F89B-4F86-AE57-ECCCED918456}" type="pres">
      <dgm:prSet presAssocID="{669D227B-23A5-480F-ACE2-726376D5B482}" presName="Accent2" presStyleCnt="0"/>
      <dgm:spPr/>
    </dgm:pt>
    <dgm:pt modelId="{B580CC6C-41FB-404B-862D-CD3333BB6F35}" type="pres">
      <dgm:prSet presAssocID="{669D227B-23A5-480F-ACE2-726376D5B482}" presName="Accent" presStyleLbl="node1" presStyleIdx="1" presStyleCnt="3"/>
      <dgm:spPr/>
    </dgm:pt>
    <dgm:pt modelId="{45EC766F-F0D8-4C91-BB10-7DC00C5B283D}" type="pres">
      <dgm:prSet presAssocID="{669D227B-23A5-480F-ACE2-726376D5B482}" presName="Parent2" presStyleLbl="revTx" presStyleIdx="1" presStyleCnt="3">
        <dgm:presLayoutVars>
          <dgm:chMax val="1"/>
          <dgm:chPref val="1"/>
          <dgm:bulletEnabled val="1"/>
        </dgm:presLayoutVars>
      </dgm:prSet>
      <dgm:spPr/>
      <dgm:t>
        <a:bodyPr/>
        <a:lstStyle/>
        <a:p>
          <a:endParaRPr lang="en-US"/>
        </a:p>
      </dgm:t>
    </dgm:pt>
    <dgm:pt modelId="{AA9C6EC2-49BD-4EFD-A0FC-668A8977B322}" type="pres">
      <dgm:prSet presAssocID="{2320F0EA-1C2A-4AC0-95AE-00878DEF064D}" presName="Accent3" presStyleCnt="0"/>
      <dgm:spPr/>
    </dgm:pt>
    <dgm:pt modelId="{7D34E4EE-E127-48F6-A4C2-AC1799F85636}" type="pres">
      <dgm:prSet presAssocID="{2320F0EA-1C2A-4AC0-95AE-00878DEF064D}" presName="Accent" presStyleLbl="node1" presStyleIdx="2" presStyleCnt="3"/>
      <dgm:spPr/>
    </dgm:pt>
    <dgm:pt modelId="{7C4F5DB7-1675-4E3B-94D8-E59C3BC6DB3E}" type="pres">
      <dgm:prSet presAssocID="{2320F0EA-1C2A-4AC0-95AE-00878DEF064D}" presName="Parent3" presStyleLbl="revTx" presStyleIdx="2" presStyleCnt="3">
        <dgm:presLayoutVars>
          <dgm:chMax val="1"/>
          <dgm:chPref val="1"/>
          <dgm:bulletEnabled val="1"/>
        </dgm:presLayoutVars>
      </dgm:prSet>
      <dgm:spPr/>
      <dgm:t>
        <a:bodyPr/>
        <a:lstStyle/>
        <a:p>
          <a:endParaRPr lang="en-US"/>
        </a:p>
      </dgm:t>
    </dgm:pt>
  </dgm:ptLst>
  <dgm:cxnLst>
    <dgm:cxn modelId="{4E6E0FD3-E260-4BD6-A140-090423C8A36F}" type="presOf" srcId="{113E89F5-6134-4F93-8EE7-DA670481CA60}" destId="{A784B5FF-370D-4202-B285-8A258F6422F1}" srcOrd="0" destOrd="0" presId="urn:microsoft.com/office/officeart/2009/layout/CircleArrowProcess"/>
    <dgm:cxn modelId="{4237FCE4-8C68-4CA2-9483-44B4802A2734}" srcId="{113E89F5-6134-4F93-8EE7-DA670481CA60}" destId="{669D227B-23A5-480F-ACE2-726376D5B482}" srcOrd="1" destOrd="0" parTransId="{33B05FE0-5A6E-4567-9664-34D08AECF405}" sibTransId="{3C574BCE-65D2-4FB8-A9E2-F1700BE09180}"/>
    <dgm:cxn modelId="{6163731E-4835-4A9C-B1B9-9548A17BAB76}" type="presOf" srcId="{2320F0EA-1C2A-4AC0-95AE-00878DEF064D}" destId="{7C4F5DB7-1675-4E3B-94D8-E59C3BC6DB3E}" srcOrd="0" destOrd="0" presId="urn:microsoft.com/office/officeart/2009/layout/CircleArrowProcess"/>
    <dgm:cxn modelId="{85C0AAF7-AD79-4B6D-8D04-ADD3399487DF}" srcId="{113E89F5-6134-4F93-8EE7-DA670481CA60}" destId="{2320F0EA-1C2A-4AC0-95AE-00878DEF064D}" srcOrd="2" destOrd="0" parTransId="{5EFEBEAD-3FA5-4793-9E64-63AE494557AA}" sibTransId="{4D71DFFC-0141-435F-A6E2-65866E853E8A}"/>
    <dgm:cxn modelId="{BC0F4AA7-5720-4824-BDCA-9F26096E7D7A}" type="presOf" srcId="{669D227B-23A5-480F-ACE2-726376D5B482}" destId="{45EC766F-F0D8-4C91-BB10-7DC00C5B283D}" srcOrd="0" destOrd="0" presId="urn:microsoft.com/office/officeart/2009/layout/CircleArrowProcess"/>
    <dgm:cxn modelId="{C15100E4-7132-4B07-A7CB-94721010040B}" type="presOf" srcId="{1AAA6765-22D2-4045-8E7F-53A9F6F6E015}" destId="{602365E1-2654-4EC8-AB11-4E5E3166ED32}" srcOrd="0" destOrd="0" presId="urn:microsoft.com/office/officeart/2009/layout/CircleArrowProcess"/>
    <dgm:cxn modelId="{374A1723-0CD4-41C0-A5B6-2769D562F451}" srcId="{113E89F5-6134-4F93-8EE7-DA670481CA60}" destId="{1AAA6765-22D2-4045-8E7F-53A9F6F6E015}" srcOrd="0" destOrd="0" parTransId="{F7B7ED27-1195-41BE-A54B-EA54C7CE6D8F}" sibTransId="{82B79ADD-9AAF-4C33-9089-BF16DAAD9C40}"/>
    <dgm:cxn modelId="{5FEBD7B7-830D-45EC-8AA0-91BFA81E7B24}" type="presParOf" srcId="{A784B5FF-370D-4202-B285-8A258F6422F1}" destId="{A3D015FA-BA48-4A7A-A217-B7D0DA6CB74F}" srcOrd="0" destOrd="0" presId="urn:microsoft.com/office/officeart/2009/layout/CircleArrowProcess"/>
    <dgm:cxn modelId="{032F2BBD-512E-45C0-B33A-5929010DDBD6}" type="presParOf" srcId="{A3D015FA-BA48-4A7A-A217-B7D0DA6CB74F}" destId="{EEE2C1AC-6E61-4D00-9FA1-2658CB4D6487}" srcOrd="0" destOrd="0" presId="urn:microsoft.com/office/officeart/2009/layout/CircleArrowProcess"/>
    <dgm:cxn modelId="{D58C5077-E152-4E40-96BC-E59979247E35}" type="presParOf" srcId="{A784B5FF-370D-4202-B285-8A258F6422F1}" destId="{602365E1-2654-4EC8-AB11-4E5E3166ED32}" srcOrd="1" destOrd="0" presId="urn:microsoft.com/office/officeart/2009/layout/CircleArrowProcess"/>
    <dgm:cxn modelId="{D58BE6C1-8BF2-4981-BF68-86E3279770EE}" type="presParOf" srcId="{A784B5FF-370D-4202-B285-8A258F6422F1}" destId="{21503BDD-F89B-4F86-AE57-ECCCED918456}" srcOrd="2" destOrd="0" presId="urn:microsoft.com/office/officeart/2009/layout/CircleArrowProcess"/>
    <dgm:cxn modelId="{D67EB764-F8DC-4DA7-83CB-768629F9FA94}" type="presParOf" srcId="{21503BDD-F89B-4F86-AE57-ECCCED918456}" destId="{B580CC6C-41FB-404B-862D-CD3333BB6F35}" srcOrd="0" destOrd="0" presId="urn:microsoft.com/office/officeart/2009/layout/CircleArrowProcess"/>
    <dgm:cxn modelId="{0FBDA957-DF3B-490F-B1CE-15537B52E7ED}" type="presParOf" srcId="{A784B5FF-370D-4202-B285-8A258F6422F1}" destId="{45EC766F-F0D8-4C91-BB10-7DC00C5B283D}" srcOrd="3" destOrd="0" presId="urn:microsoft.com/office/officeart/2009/layout/CircleArrowProcess"/>
    <dgm:cxn modelId="{041A3335-A5E9-4A9B-A1AF-11F7BFB27FC3}" type="presParOf" srcId="{A784B5FF-370D-4202-B285-8A258F6422F1}" destId="{AA9C6EC2-49BD-4EFD-A0FC-668A8977B322}" srcOrd="4" destOrd="0" presId="urn:microsoft.com/office/officeart/2009/layout/CircleArrowProcess"/>
    <dgm:cxn modelId="{1E6FA751-F5FB-4E78-A4A7-7D712B284D96}" type="presParOf" srcId="{AA9C6EC2-49BD-4EFD-A0FC-668A8977B322}" destId="{7D34E4EE-E127-48F6-A4C2-AC1799F85636}" srcOrd="0" destOrd="0" presId="urn:microsoft.com/office/officeart/2009/layout/CircleArrowProcess"/>
    <dgm:cxn modelId="{F720C7B0-CF3B-41F9-B988-08798C13B2AF}" type="presParOf" srcId="{A784B5FF-370D-4202-B285-8A258F6422F1}" destId="{7C4F5DB7-1675-4E3B-94D8-E59C3BC6DB3E}"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17EB179-A46E-4C31-9151-A007D1859D2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2BDD4825-6916-4BD8-816D-7D3319203251}">
      <dgm:prSet phldrT="[Text]" custT="1"/>
      <dgm:spPr/>
      <dgm:t>
        <a:bodyPr/>
        <a:lstStyle/>
        <a:p>
          <a:r>
            <a:rPr lang="en-US" sz="2800" b="1" dirty="0" smtClean="0"/>
            <a:t>Create a Topic Repertoire</a:t>
          </a:r>
          <a:endParaRPr lang="en-US" sz="2800" b="1" dirty="0"/>
        </a:p>
      </dgm:t>
    </dgm:pt>
    <dgm:pt modelId="{02DD7A55-8C92-43D3-A917-D8DDF81C8D66}" type="parTrans" cxnId="{7945C822-832A-4F78-A096-6F537B3ABC5F}">
      <dgm:prSet/>
      <dgm:spPr/>
      <dgm:t>
        <a:bodyPr/>
        <a:lstStyle/>
        <a:p>
          <a:endParaRPr lang="en-US"/>
        </a:p>
      </dgm:t>
    </dgm:pt>
    <dgm:pt modelId="{A1B924E6-BACA-4F63-B925-88A72A01B18F}" type="sibTrans" cxnId="{7945C822-832A-4F78-A096-6F537B3ABC5F}">
      <dgm:prSet/>
      <dgm:spPr/>
      <dgm:t>
        <a:bodyPr/>
        <a:lstStyle/>
        <a:p>
          <a:endParaRPr lang="en-US"/>
        </a:p>
      </dgm:t>
    </dgm:pt>
    <dgm:pt modelId="{151A1533-6FC1-405F-89A2-041BEDCE93B6}">
      <dgm:prSet phldrT="[Text]"/>
      <dgm:spPr/>
      <dgm:t>
        <a:bodyPr/>
        <a:lstStyle/>
        <a:p>
          <a:r>
            <a:rPr lang="en-US" dirty="0" smtClean="0"/>
            <a:t>Stay Informed</a:t>
          </a:r>
          <a:endParaRPr lang="en-US" dirty="0"/>
        </a:p>
      </dgm:t>
    </dgm:pt>
    <dgm:pt modelId="{3B738D86-3BCF-4F6E-872C-593C01C46B57}" type="parTrans" cxnId="{7D1BA8D3-3AA0-473C-AB9F-C6258673CB21}">
      <dgm:prSet/>
      <dgm:spPr/>
      <dgm:t>
        <a:bodyPr/>
        <a:lstStyle/>
        <a:p>
          <a:endParaRPr lang="en-US"/>
        </a:p>
      </dgm:t>
    </dgm:pt>
    <dgm:pt modelId="{6CBBD7BA-C80F-4164-B4F7-5F2CF27722BA}" type="sibTrans" cxnId="{7D1BA8D3-3AA0-473C-AB9F-C6258673CB21}">
      <dgm:prSet/>
      <dgm:spPr/>
      <dgm:t>
        <a:bodyPr/>
        <a:lstStyle/>
        <a:p>
          <a:endParaRPr lang="en-US"/>
        </a:p>
      </dgm:t>
    </dgm:pt>
    <dgm:pt modelId="{180EFC11-FDC0-467A-BDC5-6748E50B4BAE}">
      <dgm:prSet/>
      <dgm:spPr/>
      <dgm:t>
        <a:bodyPr/>
        <a:lstStyle/>
        <a:p>
          <a:r>
            <a:rPr lang="en-US" dirty="0" smtClean="0"/>
            <a:t>Stick to Safe Topics </a:t>
          </a:r>
          <a:endParaRPr lang="en-US" dirty="0"/>
        </a:p>
      </dgm:t>
    </dgm:pt>
    <dgm:pt modelId="{1EE9CA13-D8C1-4686-9BB8-065DCA58241C}" type="parTrans" cxnId="{809DD578-D94D-44EE-955E-AF4B480E5169}">
      <dgm:prSet/>
      <dgm:spPr/>
      <dgm:t>
        <a:bodyPr/>
        <a:lstStyle/>
        <a:p>
          <a:endParaRPr lang="en-US"/>
        </a:p>
      </dgm:t>
    </dgm:pt>
    <dgm:pt modelId="{736F5F60-E082-468C-B01D-8B03EC7D0867}" type="sibTrans" cxnId="{809DD578-D94D-44EE-955E-AF4B480E5169}">
      <dgm:prSet/>
      <dgm:spPr/>
      <dgm:t>
        <a:bodyPr/>
        <a:lstStyle/>
        <a:p>
          <a:endParaRPr lang="en-US"/>
        </a:p>
      </dgm:t>
    </dgm:pt>
    <dgm:pt modelId="{12DB846A-DFC8-4984-989C-6ECDEFE078C9}" type="pres">
      <dgm:prSet presAssocID="{F17EB179-A46E-4C31-9151-A007D1859D2E}" presName="Name0" presStyleCnt="0">
        <dgm:presLayoutVars>
          <dgm:chMax val="1"/>
          <dgm:dir/>
          <dgm:animLvl val="ctr"/>
          <dgm:resizeHandles val="exact"/>
        </dgm:presLayoutVars>
      </dgm:prSet>
      <dgm:spPr/>
      <dgm:t>
        <a:bodyPr/>
        <a:lstStyle/>
        <a:p>
          <a:endParaRPr lang="en-US"/>
        </a:p>
      </dgm:t>
    </dgm:pt>
    <dgm:pt modelId="{D0B35A7B-C8EE-44FD-B9BC-0A84415A5023}" type="pres">
      <dgm:prSet presAssocID="{2BDD4825-6916-4BD8-816D-7D3319203251}" presName="centerShape" presStyleLbl="node0" presStyleIdx="0" presStyleCnt="1" custScaleX="135247" custScaleY="127406" custLinFactNeighborX="-457" custLinFactNeighborY="-2305"/>
      <dgm:spPr/>
      <dgm:t>
        <a:bodyPr/>
        <a:lstStyle/>
        <a:p>
          <a:endParaRPr lang="en-US"/>
        </a:p>
      </dgm:t>
    </dgm:pt>
    <dgm:pt modelId="{AE988C33-6103-4E11-BF6D-F6EF41D36EDD}" type="pres">
      <dgm:prSet presAssocID="{151A1533-6FC1-405F-89A2-041BEDCE93B6}" presName="node" presStyleLbl="node1" presStyleIdx="0" presStyleCnt="2" custRadScaleRad="100101" custRadScaleInc="2655">
        <dgm:presLayoutVars>
          <dgm:bulletEnabled val="1"/>
        </dgm:presLayoutVars>
      </dgm:prSet>
      <dgm:spPr/>
      <dgm:t>
        <a:bodyPr/>
        <a:lstStyle/>
        <a:p>
          <a:endParaRPr lang="en-US"/>
        </a:p>
      </dgm:t>
    </dgm:pt>
    <dgm:pt modelId="{2BF5DEE4-776B-4A46-8C49-99E3FA13CA06}" type="pres">
      <dgm:prSet presAssocID="{151A1533-6FC1-405F-89A2-041BEDCE93B6}" presName="dummy" presStyleCnt="0"/>
      <dgm:spPr/>
    </dgm:pt>
    <dgm:pt modelId="{DB42C185-F8F8-4398-AB39-B56CF922B047}" type="pres">
      <dgm:prSet presAssocID="{6CBBD7BA-C80F-4164-B4F7-5F2CF27722BA}" presName="sibTrans" presStyleLbl="sibTrans2D1" presStyleIdx="0" presStyleCnt="2"/>
      <dgm:spPr/>
      <dgm:t>
        <a:bodyPr/>
        <a:lstStyle/>
        <a:p>
          <a:endParaRPr lang="en-US"/>
        </a:p>
      </dgm:t>
    </dgm:pt>
    <dgm:pt modelId="{6DE1E4CE-3A9D-4DB8-809D-EA3959A8FB3F}" type="pres">
      <dgm:prSet presAssocID="{180EFC11-FDC0-467A-BDC5-6748E50B4BAE}" presName="node" presStyleLbl="node1" presStyleIdx="1" presStyleCnt="2">
        <dgm:presLayoutVars>
          <dgm:bulletEnabled val="1"/>
        </dgm:presLayoutVars>
      </dgm:prSet>
      <dgm:spPr/>
      <dgm:t>
        <a:bodyPr/>
        <a:lstStyle/>
        <a:p>
          <a:endParaRPr lang="en-US"/>
        </a:p>
      </dgm:t>
    </dgm:pt>
    <dgm:pt modelId="{B12CB394-3898-48A4-8048-524563495FBD}" type="pres">
      <dgm:prSet presAssocID="{180EFC11-FDC0-467A-BDC5-6748E50B4BAE}" presName="dummy" presStyleCnt="0"/>
      <dgm:spPr/>
    </dgm:pt>
    <dgm:pt modelId="{18310196-3935-41E9-86B2-9164D31392D3}" type="pres">
      <dgm:prSet presAssocID="{736F5F60-E082-468C-B01D-8B03EC7D0867}" presName="sibTrans" presStyleLbl="sibTrans2D1" presStyleIdx="1" presStyleCnt="2"/>
      <dgm:spPr/>
      <dgm:t>
        <a:bodyPr/>
        <a:lstStyle/>
        <a:p>
          <a:endParaRPr lang="en-US"/>
        </a:p>
      </dgm:t>
    </dgm:pt>
  </dgm:ptLst>
  <dgm:cxnLst>
    <dgm:cxn modelId="{809DD578-D94D-44EE-955E-AF4B480E5169}" srcId="{2BDD4825-6916-4BD8-816D-7D3319203251}" destId="{180EFC11-FDC0-467A-BDC5-6748E50B4BAE}" srcOrd="1" destOrd="0" parTransId="{1EE9CA13-D8C1-4686-9BB8-065DCA58241C}" sibTransId="{736F5F60-E082-468C-B01D-8B03EC7D0867}"/>
    <dgm:cxn modelId="{4FD28102-FA6F-4291-BD2B-6B8A2BCE4ACC}" type="presOf" srcId="{736F5F60-E082-468C-B01D-8B03EC7D0867}" destId="{18310196-3935-41E9-86B2-9164D31392D3}" srcOrd="0" destOrd="0" presId="urn:microsoft.com/office/officeart/2005/8/layout/radial6"/>
    <dgm:cxn modelId="{7945C822-832A-4F78-A096-6F537B3ABC5F}" srcId="{F17EB179-A46E-4C31-9151-A007D1859D2E}" destId="{2BDD4825-6916-4BD8-816D-7D3319203251}" srcOrd="0" destOrd="0" parTransId="{02DD7A55-8C92-43D3-A917-D8DDF81C8D66}" sibTransId="{A1B924E6-BACA-4F63-B925-88A72A01B18F}"/>
    <dgm:cxn modelId="{175308FB-CFF2-4EA5-812C-A9DF6B55F68D}" type="presOf" srcId="{F17EB179-A46E-4C31-9151-A007D1859D2E}" destId="{12DB846A-DFC8-4984-989C-6ECDEFE078C9}" srcOrd="0" destOrd="0" presId="urn:microsoft.com/office/officeart/2005/8/layout/radial6"/>
    <dgm:cxn modelId="{CF80E6F2-4508-4E7C-923A-16F748FE33B7}" type="presOf" srcId="{180EFC11-FDC0-467A-BDC5-6748E50B4BAE}" destId="{6DE1E4CE-3A9D-4DB8-809D-EA3959A8FB3F}" srcOrd="0" destOrd="0" presId="urn:microsoft.com/office/officeart/2005/8/layout/radial6"/>
    <dgm:cxn modelId="{7D1BA8D3-3AA0-473C-AB9F-C6258673CB21}" srcId="{2BDD4825-6916-4BD8-816D-7D3319203251}" destId="{151A1533-6FC1-405F-89A2-041BEDCE93B6}" srcOrd="0" destOrd="0" parTransId="{3B738D86-3BCF-4F6E-872C-593C01C46B57}" sibTransId="{6CBBD7BA-C80F-4164-B4F7-5F2CF27722BA}"/>
    <dgm:cxn modelId="{2AF4943A-80A3-4F8E-B6DD-03B6F474CFD8}" type="presOf" srcId="{2BDD4825-6916-4BD8-816D-7D3319203251}" destId="{D0B35A7B-C8EE-44FD-B9BC-0A84415A5023}" srcOrd="0" destOrd="0" presId="urn:microsoft.com/office/officeart/2005/8/layout/radial6"/>
    <dgm:cxn modelId="{5F22EEAE-8D7C-4BE6-B33D-CFACCBF2DE02}" type="presOf" srcId="{6CBBD7BA-C80F-4164-B4F7-5F2CF27722BA}" destId="{DB42C185-F8F8-4398-AB39-B56CF922B047}" srcOrd="0" destOrd="0" presId="urn:microsoft.com/office/officeart/2005/8/layout/radial6"/>
    <dgm:cxn modelId="{4FB21EB4-F1E6-4EE5-B314-2878112259D8}" type="presOf" srcId="{151A1533-6FC1-405F-89A2-041BEDCE93B6}" destId="{AE988C33-6103-4E11-BF6D-F6EF41D36EDD}" srcOrd="0" destOrd="0" presId="urn:microsoft.com/office/officeart/2005/8/layout/radial6"/>
    <dgm:cxn modelId="{AE558F23-E34E-4D33-A72D-36FECC9CA78D}" type="presParOf" srcId="{12DB846A-DFC8-4984-989C-6ECDEFE078C9}" destId="{D0B35A7B-C8EE-44FD-B9BC-0A84415A5023}" srcOrd="0" destOrd="0" presId="urn:microsoft.com/office/officeart/2005/8/layout/radial6"/>
    <dgm:cxn modelId="{53815B87-27E4-4B2C-8450-1EA7E181E35F}" type="presParOf" srcId="{12DB846A-DFC8-4984-989C-6ECDEFE078C9}" destId="{AE988C33-6103-4E11-BF6D-F6EF41D36EDD}" srcOrd="1" destOrd="0" presId="urn:microsoft.com/office/officeart/2005/8/layout/radial6"/>
    <dgm:cxn modelId="{7B41E794-205D-4552-9F6C-AC33A7FB1AFD}" type="presParOf" srcId="{12DB846A-DFC8-4984-989C-6ECDEFE078C9}" destId="{2BF5DEE4-776B-4A46-8C49-99E3FA13CA06}" srcOrd="2" destOrd="0" presId="urn:microsoft.com/office/officeart/2005/8/layout/radial6"/>
    <dgm:cxn modelId="{799FF5CE-7952-42D7-8DFA-B23F4088F407}" type="presParOf" srcId="{12DB846A-DFC8-4984-989C-6ECDEFE078C9}" destId="{DB42C185-F8F8-4398-AB39-B56CF922B047}" srcOrd="3" destOrd="0" presId="urn:microsoft.com/office/officeart/2005/8/layout/radial6"/>
    <dgm:cxn modelId="{EE0F4E6D-0B63-430A-B688-C7012AF3139C}" type="presParOf" srcId="{12DB846A-DFC8-4984-989C-6ECDEFE078C9}" destId="{6DE1E4CE-3A9D-4DB8-809D-EA3959A8FB3F}" srcOrd="4" destOrd="0" presId="urn:microsoft.com/office/officeart/2005/8/layout/radial6"/>
    <dgm:cxn modelId="{9773E44D-DAD7-4252-A6D1-5A99EB425747}" type="presParOf" srcId="{12DB846A-DFC8-4984-989C-6ECDEFE078C9}" destId="{B12CB394-3898-48A4-8048-524563495FBD}" srcOrd="5" destOrd="0" presId="urn:microsoft.com/office/officeart/2005/8/layout/radial6"/>
    <dgm:cxn modelId="{33EA4649-3281-4C09-BB23-BCC1E73A0188}" type="presParOf" srcId="{12DB846A-DFC8-4984-989C-6ECDEFE078C9}" destId="{18310196-3935-41E9-86B2-9164D31392D3}" srcOrd="6"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13E89F5-6134-4F93-8EE7-DA670481CA6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1AAA6765-22D2-4045-8E7F-53A9F6F6E015}">
      <dgm:prSet phldrT="[Text]"/>
      <dgm:spPr/>
      <dgm:t>
        <a:bodyPr/>
        <a:lstStyle/>
        <a:p>
          <a:r>
            <a:rPr lang="en-US" dirty="0" smtClean="0">
              <a:solidFill>
                <a:schemeClr val="bg1"/>
              </a:solidFill>
            </a:rPr>
            <a:t>Small</a:t>
          </a:r>
          <a:endParaRPr lang="en-US" dirty="0">
            <a:solidFill>
              <a:schemeClr val="bg1"/>
            </a:solidFill>
          </a:endParaRPr>
        </a:p>
      </dgm:t>
    </dgm:pt>
    <dgm:pt modelId="{F7B7ED27-1195-41BE-A54B-EA54C7CE6D8F}" type="parTrans" cxnId="{374A1723-0CD4-41C0-A5B6-2769D562F451}">
      <dgm:prSet/>
      <dgm:spPr/>
      <dgm:t>
        <a:bodyPr/>
        <a:lstStyle/>
        <a:p>
          <a:endParaRPr lang="en-US"/>
        </a:p>
      </dgm:t>
    </dgm:pt>
    <dgm:pt modelId="{82B79ADD-9AAF-4C33-9089-BF16DAAD9C40}" type="sibTrans" cxnId="{374A1723-0CD4-41C0-A5B6-2769D562F451}">
      <dgm:prSet/>
      <dgm:spPr/>
      <dgm:t>
        <a:bodyPr/>
        <a:lstStyle/>
        <a:p>
          <a:endParaRPr lang="en-US"/>
        </a:p>
      </dgm:t>
    </dgm:pt>
    <dgm:pt modelId="{669D227B-23A5-480F-ACE2-726376D5B482}">
      <dgm:prSet phldrT="[Text]"/>
      <dgm:spPr/>
      <dgm:t>
        <a:bodyPr/>
        <a:lstStyle/>
        <a:p>
          <a:r>
            <a:rPr lang="en-US" dirty="0" smtClean="0">
              <a:solidFill>
                <a:schemeClr val="bg1"/>
              </a:solidFill>
            </a:rPr>
            <a:t>Talk</a:t>
          </a:r>
          <a:endParaRPr lang="en-US" dirty="0">
            <a:solidFill>
              <a:schemeClr val="bg1"/>
            </a:solidFill>
          </a:endParaRPr>
        </a:p>
      </dgm:t>
    </dgm:pt>
    <dgm:pt modelId="{33B05FE0-5A6E-4567-9664-34D08AECF405}" type="parTrans" cxnId="{4237FCE4-8C68-4CA2-9483-44B4802A2734}">
      <dgm:prSet/>
      <dgm:spPr/>
      <dgm:t>
        <a:bodyPr/>
        <a:lstStyle/>
        <a:p>
          <a:endParaRPr lang="en-US"/>
        </a:p>
      </dgm:t>
    </dgm:pt>
    <dgm:pt modelId="{3C574BCE-65D2-4FB8-A9E2-F1700BE09180}" type="sibTrans" cxnId="{4237FCE4-8C68-4CA2-9483-44B4802A2734}">
      <dgm:prSet/>
      <dgm:spPr/>
      <dgm:t>
        <a:bodyPr/>
        <a:lstStyle/>
        <a:p>
          <a:endParaRPr lang="en-US"/>
        </a:p>
      </dgm:t>
    </dgm:pt>
    <dgm:pt modelId="{2320F0EA-1C2A-4AC0-95AE-00878DEF064D}">
      <dgm:prSet phldrT="[Text]"/>
      <dgm:spPr/>
      <dgm:t>
        <a:bodyPr/>
        <a:lstStyle/>
        <a:p>
          <a:r>
            <a:rPr lang="en-US" dirty="0" smtClean="0">
              <a:solidFill>
                <a:schemeClr val="bg1"/>
              </a:solidFill>
            </a:rPr>
            <a:t>Mastery</a:t>
          </a:r>
          <a:endParaRPr lang="en-US" dirty="0">
            <a:solidFill>
              <a:schemeClr val="bg1"/>
            </a:solidFill>
          </a:endParaRPr>
        </a:p>
      </dgm:t>
    </dgm:pt>
    <dgm:pt modelId="{5EFEBEAD-3FA5-4793-9E64-63AE494557AA}" type="parTrans" cxnId="{85C0AAF7-AD79-4B6D-8D04-ADD3399487DF}">
      <dgm:prSet/>
      <dgm:spPr/>
      <dgm:t>
        <a:bodyPr/>
        <a:lstStyle/>
        <a:p>
          <a:endParaRPr lang="en-US"/>
        </a:p>
      </dgm:t>
    </dgm:pt>
    <dgm:pt modelId="{4D71DFFC-0141-435F-A6E2-65866E853E8A}" type="sibTrans" cxnId="{85C0AAF7-AD79-4B6D-8D04-ADD3399487DF}">
      <dgm:prSet/>
      <dgm:spPr/>
      <dgm:t>
        <a:bodyPr/>
        <a:lstStyle/>
        <a:p>
          <a:endParaRPr lang="en-US"/>
        </a:p>
      </dgm:t>
    </dgm:pt>
    <dgm:pt modelId="{A784B5FF-370D-4202-B285-8A258F6422F1}" type="pres">
      <dgm:prSet presAssocID="{113E89F5-6134-4F93-8EE7-DA670481CA60}" presName="Name0" presStyleCnt="0">
        <dgm:presLayoutVars>
          <dgm:chMax val="7"/>
          <dgm:chPref val="7"/>
          <dgm:dir/>
          <dgm:animLvl val="lvl"/>
        </dgm:presLayoutVars>
      </dgm:prSet>
      <dgm:spPr/>
      <dgm:t>
        <a:bodyPr/>
        <a:lstStyle/>
        <a:p>
          <a:endParaRPr lang="en-US"/>
        </a:p>
      </dgm:t>
    </dgm:pt>
    <dgm:pt modelId="{A3D015FA-BA48-4A7A-A217-B7D0DA6CB74F}" type="pres">
      <dgm:prSet presAssocID="{1AAA6765-22D2-4045-8E7F-53A9F6F6E015}" presName="Accent1" presStyleCnt="0"/>
      <dgm:spPr/>
    </dgm:pt>
    <dgm:pt modelId="{EEE2C1AC-6E61-4D00-9FA1-2658CB4D6487}" type="pres">
      <dgm:prSet presAssocID="{1AAA6765-22D2-4045-8E7F-53A9F6F6E015}" presName="Accent" presStyleLbl="node1" presStyleIdx="0" presStyleCnt="3"/>
      <dgm:spPr/>
    </dgm:pt>
    <dgm:pt modelId="{602365E1-2654-4EC8-AB11-4E5E3166ED32}" type="pres">
      <dgm:prSet presAssocID="{1AAA6765-22D2-4045-8E7F-53A9F6F6E015}" presName="Parent1" presStyleLbl="revTx" presStyleIdx="0" presStyleCnt="3">
        <dgm:presLayoutVars>
          <dgm:chMax val="1"/>
          <dgm:chPref val="1"/>
          <dgm:bulletEnabled val="1"/>
        </dgm:presLayoutVars>
      </dgm:prSet>
      <dgm:spPr/>
      <dgm:t>
        <a:bodyPr/>
        <a:lstStyle/>
        <a:p>
          <a:endParaRPr lang="en-US"/>
        </a:p>
      </dgm:t>
    </dgm:pt>
    <dgm:pt modelId="{21503BDD-F89B-4F86-AE57-ECCCED918456}" type="pres">
      <dgm:prSet presAssocID="{669D227B-23A5-480F-ACE2-726376D5B482}" presName="Accent2" presStyleCnt="0"/>
      <dgm:spPr/>
    </dgm:pt>
    <dgm:pt modelId="{B580CC6C-41FB-404B-862D-CD3333BB6F35}" type="pres">
      <dgm:prSet presAssocID="{669D227B-23A5-480F-ACE2-726376D5B482}" presName="Accent" presStyleLbl="node1" presStyleIdx="1" presStyleCnt="3"/>
      <dgm:spPr/>
    </dgm:pt>
    <dgm:pt modelId="{45EC766F-F0D8-4C91-BB10-7DC00C5B283D}" type="pres">
      <dgm:prSet presAssocID="{669D227B-23A5-480F-ACE2-726376D5B482}" presName="Parent2" presStyleLbl="revTx" presStyleIdx="1" presStyleCnt="3">
        <dgm:presLayoutVars>
          <dgm:chMax val="1"/>
          <dgm:chPref val="1"/>
          <dgm:bulletEnabled val="1"/>
        </dgm:presLayoutVars>
      </dgm:prSet>
      <dgm:spPr/>
      <dgm:t>
        <a:bodyPr/>
        <a:lstStyle/>
        <a:p>
          <a:endParaRPr lang="en-US"/>
        </a:p>
      </dgm:t>
    </dgm:pt>
    <dgm:pt modelId="{AA9C6EC2-49BD-4EFD-A0FC-668A8977B322}" type="pres">
      <dgm:prSet presAssocID="{2320F0EA-1C2A-4AC0-95AE-00878DEF064D}" presName="Accent3" presStyleCnt="0"/>
      <dgm:spPr/>
    </dgm:pt>
    <dgm:pt modelId="{7D34E4EE-E127-48F6-A4C2-AC1799F85636}" type="pres">
      <dgm:prSet presAssocID="{2320F0EA-1C2A-4AC0-95AE-00878DEF064D}" presName="Accent" presStyleLbl="node1" presStyleIdx="2" presStyleCnt="3"/>
      <dgm:spPr/>
    </dgm:pt>
    <dgm:pt modelId="{7C4F5DB7-1675-4E3B-94D8-E59C3BC6DB3E}" type="pres">
      <dgm:prSet presAssocID="{2320F0EA-1C2A-4AC0-95AE-00878DEF064D}" presName="Parent3" presStyleLbl="revTx" presStyleIdx="2" presStyleCnt="3">
        <dgm:presLayoutVars>
          <dgm:chMax val="1"/>
          <dgm:chPref val="1"/>
          <dgm:bulletEnabled val="1"/>
        </dgm:presLayoutVars>
      </dgm:prSet>
      <dgm:spPr/>
      <dgm:t>
        <a:bodyPr/>
        <a:lstStyle/>
        <a:p>
          <a:endParaRPr lang="en-US"/>
        </a:p>
      </dgm:t>
    </dgm:pt>
  </dgm:ptLst>
  <dgm:cxnLst>
    <dgm:cxn modelId="{4237FCE4-8C68-4CA2-9483-44B4802A2734}" srcId="{113E89F5-6134-4F93-8EE7-DA670481CA60}" destId="{669D227B-23A5-480F-ACE2-726376D5B482}" srcOrd="1" destOrd="0" parTransId="{33B05FE0-5A6E-4567-9664-34D08AECF405}" sibTransId="{3C574BCE-65D2-4FB8-A9E2-F1700BE09180}"/>
    <dgm:cxn modelId="{85C0AAF7-AD79-4B6D-8D04-ADD3399487DF}" srcId="{113E89F5-6134-4F93-8EE7-DA670481CA60}" destId="{2320F0EA-1C2A-4AC0-95AE-00878DEF064D}" srcOrd="2" destOrd="0" parTransId="{5EFEBEAD-3FA5-4793-9E64-63AE494557AA}" sibTransId="{4D71DFFC-0141-435F-A6E2-65866E853E8A}"/>
    <dgm:cxn modelId="{25008B1D-486D-4264-9E0B-07D6C21FAC27}" type="presOf" srcId="{2320F0EA-1C2A-4AC0-95AE-00878DEF064D}" destId="{7C4F5DB7-1675-4E3B-94D8-E59C3BC6DB3E}" srcOrd="0" destOrd="0" presId="urn:microsoft.com/office/officeart/2009/layout/CircleArrowProcess"/>
    <dgm:cxn modelId="{B654109F-D01F-42E5-94F4-68E88950B390}" type="presOf" srcId="{669D227B-23A5-480F-ACE2-726376D5B482}" destId="{45EC766F-F0D8-4C91-BB10-7DC00C5B283D}" srcOrd="0" destOrd="0" presId="urn:microsoft.com/office/officeart/2009/layout/CircleArrowProcess"/>
    <dgm:cxn modelId="{FF68B733-F9B4-4860-B334-478D434854A1}" type="presOf" srcId="{1AAA6765-22D2-4045-8E7F-53A9F6F6E015}" destId="{602365E1-2654-4EC8-AB11-4E5E3166ED32}" srcOrd="0" destOrd="0" presId="urn:microsoft.com/office/officeart/2009/layout/CircleArrowProcess"/>
    <dgm:cxn modelId="{EE88EC41-2065-482E-8F68-3FB7D23E5E3E}" type="presOf" srcId="{113E89F5-6134-4F93-8EE7-DA670481CA60}" destId="{A784B5FF-370D-4202-B285-8A258F6422F1}" srcOrd="0" destOrd="0" presId="urn:microsoft.com/office/officeart/2009/layout/CircleArrowProcess"/>
    <dgm:cxn modelId="{374A1723-0CD4-41C0-A5B6-2769D562F451}" srcId="{113E89F5-6134-4F93-8EE7-DA670481CA60}" destId="{1AAA6765-22D2-4045-8E7F-53A9F6F6E015}" srcOrd="0" destOrd="0" parTransId="{F7B7ED27-1195-41BE-A54B-EA54C7CE6D8F}" sibTransId="{82B79ADD-9AAF-4C33-9089-BF16DAAD9C40}"/>
    <dgm:cxn modelId="{A102D6FD-DF1A-4B6B-8E24-40F8AC690D8B}" type="presParOf" srcId="{A784B5FF-370D-4202-B285-8A258F6422F1}" destId="{A3D015FA-BA48-4A7A-A217-B7D0DA6CB74F}" srcOrd="0" destOrd="0" presId="urn:microsoft.com/office/officeart/2009/layout/CircleArrowProcess"/>
    <dgm:cxn modelId="{AFF3F041-21CD-43A4-9CD0-A691A2C3BFD4}" type="presParOf" srcId="{A3D015FA-BA48-4A7A-A217-B7D0DA6CB74F}" destId="{EEE2C1AC-6E61-4D00-9FA1-2658CB4D6487}" srcOrd="0" destOrd="0" presId="urn:microsoft.com/office/officeart/2009/layout/CircleArrowProcess"/>
    <dgm:cxn modelId="{E0B78986-E4DF-4ECC-BDF4-7D469CED5DD6}" type="presParOf" srcId="{A784B5FF-370D-4202-B285-8A258F6422F1}" destId="{602365E1-2654-4EC8-AB11-4E5E3166ED32}" srcOrd="1" destOrd="0" presId="urn:microsoft.com/office/officeart/2009/layout/CircleArrowProcess"/>
    <dgm:cxn modelId="{B3B83F4D-8054-414F-A578-9DBA5CD44932}" type="presParOf" srcId="{A784B5FF-370D-4202-B285-8A258F6422F1}" destId="{21503BDD-F89B-4F86-AE57-ECCCED918456}" srcOrd="2" destOrd="0" presId="urn:microsoft.com/office/officeart/2009/layout/CircleArrowProcess"/>
    <dgm:cxn modelId="{70676621-27DA-44FA-8346-63FAB7CAC9A8}" type="presParOf" srcId="{21503BDD-F89B-4F86-AE57-ECCCED918456}" destId="{B580CC6C-41FB-404B-862D-CD3333BB6F35}" srcOrd="0" destOrd="0" presId="urn:microsoft.com/office/officeart/2009/layout/CircleArrowProcess"/>
    <dgm:cxn modelId="{982138BA-9647-422F-B8BC-210C5D118A49}" type="presParOf" srcId="{A784B5FF-370D-4202-B285-8A258F6422F1}" destId="{45EC766F-F0D8-4C91-BB10-7DC00C5B283D}" srcOrd="3" destOrd="0" presId="urn:microsoft.com/office/officeart/2009/layout/CircleArrowProcess"/>
    <dgm:cxn modelId="{37F05E0C-77D5-4F26-A888-3E34565FF97F}" type="presParOf" srcId="{A784B5FF-370D-4202-B285-8A258F6422F1}" destId="{AA9C6EC2-49BD-4EFD-A0FC-668A8977B322}" srcOrd="4" destOrd="0" presId="urn:microsoft.com/office/officeart/2009/layout/CircleArrowProcess"/>
    <dgm:cxn modelId="{7683BA58-6B17-445D-A8DE-B2D9DE4FB265}" type="presParOf" srcId="{AA9C6EC2-49BD-4EFD-A0FC-668A8977B322}" destId="{7D34E4EE-E127-48F6-A4C2-AC1799F85636}" srcOrd="0" destOrd="0" presId="urn:microsoft.com/office/officeart/2009/layout/CircleArrowProcess"/>
    <dgm:cxn modelId="{0C9A9673-4F9B-4F1D-B738-F413393A50FE}" type="presParOf" srcId="{A784B5FF-370D-4202-B285-8A258F6422F1}" destId="{7C4F5DB7-1675-4E3B-94D8-E59C3BC6DB3E}"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13E89F5-6134-4F93-8EE7-DA670481CA6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1AAA6765-22D2-4045-8E7F-53A9F6F6E015}">
      <dgm:prSet phldrT="[Text]"/>
      <dgm:spPr/>
      <dgm:t>
        <a:bodyPr/>
        <a:lstStyle/>
        <a:p>
          <a:r>
            <a:rPr lang="en-US" dirty="0" smtClean="0">
              <a:solidFill>
                <a:schemeClr val="bg1"/>
              </a:solidFill>
            </a:rPr>
            <a:t>Small</a:t>
          </a:r>
          <a:endParaRPr lang="en-US" dirty="0">
            <a:solidFill>
              <a:schemeClr val="bg1"/>
            </a:solidFill>
          </a:endParaRPr>
        </a:p>
      </dgm:t>
    </dgm:pt>
    <dgm:pt modelId="{F7B7ED27-1195-41BE-A54B-EA54C7CE6D8F}" type="parTrans" cxnId="{374A1723-0CD4-41C0-A5B6-2769D562F451}">
      <dgm:prSet/>
      <dgm:spPr/>
      <dgm:t>
        <a:bodyPr/>
        <a:lstStyle/>
        <a:p>
          <a:endParaRPr lang="en-US"/>
        </a:p>
      </dgm:t>
    </dgm:pt>
    <dgm:pt modelId="{82B79ADD-9AAF-4C33-9089-BF16DAAD9C40}" type="sibTrans" cxnId="{374A1723-0CD4-41C0-A5B6-2769D562F451}">
      <dgm:prSet/>
      <dgm:spPr/>
      <dgm:t>
        <a:bodyPr/>
        <a:lstStyle/>
        <a:p>
          <a:endParaRPr lang="en-US"/>
        </a:p>
      </dgm:t>
    </dgm:pt>
    <dgm:pt modelId="{669D227B-23A5-480F-ACE2-726376D5B482}">
      <dgm:prSet phldrT="[Text]"/>
      <dgm:spPr/>
      <dgm:t>
        <a:bodyPr/>
        <a:lstStyle/>
        <a:p>
          <a:r>
            <a:rPr lang="en-US" dirty="0" smtClean="0">
              <a:solidFill>
                <a:schemeClr val="bg1"/>
              </a:solidFill>
            </a:rPr>
            <a:t>Talk</a:t>
          </a:r>
          <a:endParaRPr lang="en-US" dirty="0">
            <a:solidFill>
              <a:schemeClr val="bg1"/>
            </a:solidFill>
          </a:endParaRPr>
        </a:p>
      </dgm:t>
    </dgm:pt>
    <dgm:pt modelId="{33B05FE0-5A6E-4567-9664-34D08AECF405}" type="parTrans" cxnId="{4237FCE4-8C68-4CA2-9483-44B4802A2734}">
      <dgm:prSet/>
      <dgm:spPr/>
      <dgm:t>
        <a:bodyPr/>
        <a:lstStyle/>
        <a:p>
          <a:endParaRPr lang="en-US"/>
        </a:p>
      </dgm:t>
    </dgm:pt>
    <dgm:pt modelId="{3C574BCE-65D2-4FB8-A9E2-F1700BE09180}" type="sibTrans" cxnId="{4237FCE4-8C68-4CA2-9483-44B4802A2734}">
      <dgm:prSet/>
      <dgm:spPr/>
      <dgm:t>
        <a:bodyPr/>
        <a:lstStyle/>
        <a:p>
          <a:endParaRPr lang="en-US"/>
        </a:p>
      </dgm:t>
    </dgm:pt>
    <dgm:pt modelId="{2320F0EA-1C2A-4AC0-95AE-00878DEF064D}">
      <dgm:prSet phldrT="[Text]"/>
      <dgm:spPr/>
      <dgm:t>
        <a:bodyPr/>
        <a:lstStyle/>
        <a:p>
          <a:r>
            <a:rPr lang="en-US" dirty="0" smtClean="0">
              <a:solidFill>
                <a:schemeClr val="bg1"/>
              </a:solidFill>
            </a:rPr>
            <a:t>Mastery</a:t>
          </a:r>
          <a:endParaRPr lang="en-US" dirty="0">
            <a:solidFill>
              <a:schemeClr val="bg1"/>
            </a:solidFill>
          </a:endParaRPr>
        </a:p>
      </dgm:t>
    </dgm:pt>
    <dgm:pt modelId="{5EFEBEAD-3FA5-4793-9E64-63AE494557AA}" type="parTrans" cxnId="{85C0AAF7-AD79-4B6D-8D04-ADD3399487DF}">
      <dgm:prSet/>
      <dgm:spPr/>
      <dgm:t>
        <a:bodyPr/>
        <a:lstStyle/>
        <a:p>
          <a:endParaRPr lang="en-US"/>
        </a:p>
      </dgm:t>
    </dgm:pt>
    <dgm:pt modelId="{4D71DFFC-0141-435F-A6E2-65866E853E8A}" type="sibTrans" cxnId="{85C0AAF7-AD79-4B6D-8D04-ADD3399487DF}">
      <dgm:prSet/>
      <dgm:spPr/>
      <dgm:t>
        <a:bodyPr/>
        <a:lstStyle/>
        <a:p>
          <a:endParaRPr lang="en-US"/>
        </a:p>
      </dgm:t>
    </dgm:pt>
    <dgm:pt modelId="{A784B5FF-370D-4202-B285-8A258F6422F1}" type="pres">
      <dgm:prSet presAssocID="{113E89F5-6134-4F93-8EE7-DA670481CA60}" presName="Name0" presStyleCnt="0">
        <dgm:presLayoutVars>
          <dgm:chMax val="7"/>
          <dgm:chPref val="7"/>
          <dgm:dir/>
          <dgm:animLvl val="lvl"/>
        </dgm:presLayoutVars>
      </dgm:prSet>
      <dgm:spPr/>
      <dgm:t>
        <a:bodyPr/>
        <a:lstStyle/>
        <a:p>
          <a:endParaRPr lang="en-US"/>
        </a:p>
      </dgm:t>
    </dgm:pt>
    <dgm:pt modelId="{A3D015FA-BA48-4A7A-A217-B7D0DA6CB74F}" type="pres">
      <dgm:prSet presAssocID="{1AAA6765-22D2-4045-8E7F-53A9F6F6E015}" presName="Accent1" presStyleCnt="0"/>
      <dgm:spPr/>
    </dgm:pt>
    <dgm:pt modelId="{EEE2C1AC-6E61-4D00-9FA1-2658CB4D6487}" type="pres">
      <dgm:prSet presAssocID="{1AAA6765-22D2-4045-8E7F-53A9F6F6E015}" presName="Accent" presStyleLbl="node1" presStyleIdx="0" presStyleCnt="3"/>
      <dgm:spPr/>
    </dgm:pt>
    <dgm:pt modelId="{602365E1-2654-4EC8-AB11-4E5E3166ED32}" type="pres">
      <dgm:prSet presAssocID="{1AAA6765-22D2-4045-8E7F-53A9F6F6E015}" presName="Parent1" presStyleLbl="revTx" presStyleIdx="0" presStyleCnt="3">
        <dgm:presLayoutVars>
          <dgm:chMax val="1"/>
          <dgm:chPref val="1"/>
          <dgm:bulletEnabled val="1"/>
        </dgm:presLayoutVars>
      </dgm:prSet>
      <dgm:spPr/>
      <dgm:t>
        <a:bodyPr/>
        <a:lstStyle/>
        <a:p>
          <a:endParaRPr lang="en-US"/>
        </a:p>
      </dgm:t>
    </dgm:pt>
    <dgm:pt modelId="{21503BDD-F89B-4F86-AE57-ECCCED918456}" type="pres">
      <dgm:prSet presAssocID="{669D227B-23A5-480F-ACE2-726376D5B482}" presName="Accent2" presStyleCnt="0"/>
      <dgm:spPr/>
    </dgm:pt>
    <dgm:pt modelId="{B580CC6C-41FB-404B-862D-CD3333BB6F35}" type="pres">
      <dgm:prSet presAssocID="{669D227B-23A5-480F-ACE2-726376D5B482}" presName="Accent" presStyleLbl="node1" presStyleIdx="1" presStyleCnt="3"/>
      <dgm:spPr/>
    </dgm:pt>
    <dgm:pt modelId="{45EC766F-F0D8-4C91-BB10-7DC00C5B283D}" type="pres">
      <dgm:prSet presAssocID="{669D227B-23A5-480F-ACE2-726376D5B482}" presName="Parent2" presStyleLbl="revTx" presStyleIdx="1" presStyleCnt="3">
        <dgm:presLayoutVars>
          <dgm:chMax val="1"/>
          <dgm:chPref val="1"/>
          <dgm:bulletEnabled val="1"/>
        </dgm:presLayoutVars>
      </dgm:prSet>
      <dgm:spPr/>
      <dgm:t>
        <a:bodyPr/>
        <a:lstStyle/>
        <a:p>
          <a:endParaRPr lang="en-US"/>
        </a:p>
      </dgm:t>
    </dgm:pt>
    <dgm:pt modelId="{AA9C6EC2-49BD-4EFD-A0FC-668A8977B322}" type="pres">
      <dgm:prSet presAssocID="{2320F0EA-1C2A-4AC0-95AE-00878DEF064D}" presName="Accent3" presStyleCnt="0"/>
      <dgm:spPr/>
    </dgm:pt>
    <dgm:pt modelId="{7D34E4EE-E127-48F6-A4C2-AC1799F85636}" type="pres">
      <dgm:prSet presAssocID="{2320F0EA-1C2A-4AC0-95AE-00878DEF064D}" presName="Accent" presStyleLbl="node1" presStyleIdx="2" presStyleCnt="3"/>
      <dgm:spPr/>
    </dgm:pt>
    <dgm:pt modelId="{7C4F5DB7-1675-4E3B-94D8-E59C3BC6DB3E}" type="pres">
      <dgm:prSet presAssocID="{2320F0EA-1C2A-4AC0-95AE-00878DEF064D}" presName="Parent3" presStyleLbl="revTx" presStyleIdx="2" presStyleCnt="3">
        <dgm:presLayoutVars>
          <dgm:chMax val="1"/>
          <dgm:chPref val="1"/>
          <dgm:bulletEnabled val="1"/>
        </dgm:presLayoutVars>
      </dgm:prSet>
      <dgm:spPr/>
      <dgm:t>
        <a:bodyPr/>
        <a:lstStyle/>
        <a:p>
          <a:endParaRPr lang="en-US"/>
        </a:p>
      </dgm:t>
    </dgm:pt>
  </dgm:ptLst>
  <dgm:cxnLst>
    <dgm:cxn modelId="{4237FCE4-8C68-4CA2-9483-44B4802A2734}" srcId="{113E89F5-6134-4F93-8EE7-DA670481CA60}" destId="{669D227B-23A5-480F-ACE2-726376D5B482}" srcOrd="1" destOrd="0" parTransId="{33B05FE0-5A6E-4567-9664-34D08AECF405}" sibTransId="{3C574BCE-65D2-4FB8-A9E2-F1700BE09180}"/>
    <dgm:cxn modelId="{94469361-7603-47F1-91C3-9E91007CF421}" type="presOf" srcId="{113E89F5-6134-4F93-8EE7-DA670481CA60}" destId="{A784B5FF-370D-4202-B285-8A258F6422F1}" srcOrd="0" destOrd="0" presId="urn:microsoft.com/office/officeart/2009/layout/CircleArrowProcess"/>
    <dgm:cxn modelId="{85C0AAF7-AD79-4B6D-8D04-ADD3399487DF}" srcId="{113E89F5-6134-4F93-8EE7-DA670481CA60}" destId="{2320F0EA-1C2A-4AC0-95AE-00878DEF064D}" srcOrd="2" destOrd="0" parTransId="{5EFEBEAD-3FA5-4793-9E64-63AE494557AA}" sibTransId="{4D71DFFC-0141-435F-A6E2-65866E853E8A}"/>
    <dgm:cxn modelId="{63519350-2209-4EA5-948E-33321B81C806}" type="presOf" srcId="{1AAA6765-22D2-4045-8E7F-53A9F6F6E015}" destId="{602365E1-2654-4EC8-AB11-4E5E3166ED32}" srcOrd="0" destOrd="0" presId="urn:microsoft.com/office/officeart/2009/layout/CircleArrowProcess"/>
    <dgm:cxn modelId="{4EEFE2E5-8555-4014-8A83-882C41C8E15E}" type="presOf" srcId="{2320F0EA-1C2A-4AC0-95AE-00878DEF064D}" destId="{7C4F5DB7-1675-4E3B-94D8-E59C3BC6DB3E}" srcOrd="0" destOrd="0" presId="urn:microsoft.com/office/officeart/2009/layout/CircleArrowProcess"/>
    <dgm:cxn modelId="{C1C20976-F321-4A7F-9F4B-4CD9D3CB6767}" type="presOf" srcId="{669D227B-23A5-480F-ACE2-726376D5B482}" destId="{45EC766F-F0D8-4C91-BB10-7DC00C5B283D}" srcOrd="0" destOrd="0" presId="urn:microsoft.com/office/officeart/2009/layout/CircleArrowProcess"/>
    <dgm:cxn modelId="{374A1723-0CD4-41C0-A5B6-2769D562F451}" srcId="{113E89F5-6134-4F93-8EE7-DA670481CA60}" destId="{1AAA6765-22D2-4045-8E7F-53A9F6F6E015}" srcOrd="0" destOrd="0" parTransId="{F7B7ED27-1195-41BE-A54B-EA54C7CE6D8F}" sibTransId="{82B79ADD-9AAF-4C33-9089-BF16DAAD9C40}"/>
    <dgm:cxn modelId="{4DC4C924-6D91-4E24-A948-57F5AF792F8E}" type="presParOf" srcId="{A784B5FF-370D-4202-B285-8A258F6422F1}" destId="{A3D015FA-BA48-4A7A-A217-B7D0DA6CB74F}" srcOrd="0" destOrd="0" presId="urn:microsoft.com/office/officeart/2009/layout/CircleArrowProcess"/>
    <dgm:cxn modelId="{6FB74B41-9269-4957-B172-7F31682FAA79}" type="presParOf" srcId="{A3D015FA-BA48-4A7A-A217-B7D0DA6CB74F}" destId="{EEE2C1AC-6E61-4D00-9FA1-2658CB4D6487}" srcOrd="0" destOrd="0" presId="urn:microsoft.com/office/officeart/2009/layout/CircleArrowProcess"/>
    <dgm:cxn modelId="{E78B15DC-0024-46A7-96E6-115B6BA1F424}" type="presParOf" srcId="{A784B5FF-370D-4202-B285-8A258F6422F1}" destId="{602365E1-2654-4EC8-AB11-4E5E3166ED32}" srcOrd="1" destOrd="0" presId="urn:microsoft.com/office/officeart/2009/layout/CircleArrowProcess"/>
    <dgm:cxn modelId="{F508D078-C233-41F9-BC64-39E785CDEF92}" type="presParOf" srcId="{A784B5FF-370D-4202-B285-8A258F6422F1}" destId="{21503BDD-F89B-4F86-AE57-ECCCED918456}" srcOrd="2" destOrd="0" presId="urn:microsoft.com/office/officeart/2009/layout/CircleArrowProcess"/>
    <dgm:cxn modelId="{F7D494CD-6529-48C3-BBA0-873652B99BD8}" type="presParOf" srcId="{21503BDD-F89B-4F86-AE57-ECCCED918456}" destId="{B580CC6C-41FB-404B-862D-CD3333BB6F35}" srcOrd="0" destOrd="0" presId="urn:microsoft.com/office/officeart/2009/layout/CircleArrowProcess"/>
    <dgm:cxn modelId="{0BC3D5F1-882F-4A10-AA0F-854C9297F22C}" type="presParOf" srcId="{A784B5FF-370D-4202-B285-8A258F6422F1}" destId="{45EC766F-F0D8-4C91-BB10-7DC00C5B283D}" srcOrd="3" destOrd="0" presId="urn:microsoft.com/office/officeart/2009/layout/CircleArrowProcess"/>
    <dgm:cxn modelId="{368A4EC5-EE43-4F32-8041-9C3A6F60ADB5}" type="presParOf" srcId="{A784B5FF-370D-4202-B285-8A258F6422F1}" destId="{AA9C6EC2-49BD-4EFD-A0FC-668A8977B322}" srcOrd="4" destOrd="0" presId="urn:microsoft.com/office/officeart/2009/layout/CircleArrowProcess"/>
    <dgm:cxn modelId="{EF20D5DD-9F1C-454D-AC41-6384FC02BC6F}" type="presParOf" srcId="{AA9C6EC2-49BD-4EFD-A0FC-668A8977B322}" destId="{7D34E4EE-E127-48F6-A4C2-AC1799F85636}" srcOrd="0" destOrd="0" presId="urn:microsoft.com/office/officeart/2009/layout/CircleArrowProcess"/>
    <dgm:cxn modelId="{2E9CDEA4-8B3B-4A44-848E-85F2A40C67B8}" type="presParOf" srcId="{A784B5FF-370D-4202-B285-8A258F6422F1}" destId="{7C4F5DB7-1675-4E3B-94D8-E59C3BC6DB3E}"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13E89F5-6134-4F93-8EE7-DA670481CA6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1AAA6765-22D2-4045-8E7F-53A9F6F6E015}">
      <dgm:prSet phldrT="[Text]"/>
      <dgm:spPr/>
      <dgm:t>
        <a:bodyPr/>
        <a:lstStyle/>
        <a:p>
          <a:r>
            <a:rPr lang="en-US" dirty="0" smtClean="0">
              <a:solidFill>
                <a:schemeClr val="bg1"/>
              </a:solidFill>
            </a:rPr>
            <a:t>Small</a:t>
          </a:r>
          <a:endParaRPr lang="en-US" dirty="0">
            <a:solidFill>
              <a:schemeClr val="bg1"/>
            </a:solidFill>
          </a:endParaRPr>
        </a:p>
      </dgm:t>
    </dgm:pt>
    <dgm:pt modelId="{F7B7ED27-1195-41BE-A54B-EA54C7CE6D8F}" type="parTrans" cxnId="{374A1723-0CD4-41C0-A5B6-2769D562F451}">
      <dgm:prSet/>
      <dgm:spPr/>
      <dgm:t>
        <a:bodyPr/>
        <a:lstStyle/>
        <a:p>
          <a:endParaRPr lang="en-US"/>
        </a:p>
      </dgm:t>
    </dgm:pt>
    <dgm:pt modelId="{82B79ADD-9AAF-4C33-9089-BF16DAAD9C40}" type="sibTrans" cxnId="{374A1723-0CD4-41C0-A5B6-2769D562F451}">
      <dgm:prSet/>
      <dgm:spPr/>
      <dgm:t>
        <a:bodyPr/>
        <a:lstStyle/>
        <a:p>
          <a:endParaRPr lang="en-US"/>
        </a:p>
      </dgm:t>
    </dgm:pt>
    <dgm:pt modelId="{669D227B-23A5-480F-ACE2-726376D5B482}">
      <dgm:prSet phldrT="[Text]"/>
      <dgm:spPr/>
      <dgm:t>
        <a:bodyPr/>
        <a:lstStyle/>
        <a:p>
          <a:r>
            <a:rPr lang="en-US" dirty="0" smtClean="0">
              <a:solidFill>
                <a:schemeClr val="bg1"/>
              </a:solidFill>
            </a:rPr>
            <a:t>Talk</a:t>
          </a:r>
          <a:endParaRPr lang="en-US" dirty="0">
            <a:solidFill>
              <a:schemeClr val="bg1"/>
            </a:solidFill>
          </a:endParaRPr>
        </a:p>
      </dgm:t>
    </dgm:pt>
    <dgm:pt modelId="{33B05FE0-5A6E-4567-9664-34D08AECF405}" type="parTrans" cxnId="{4237FCE4-8C68-4CA2-9483-44B4802A2734}">
      <dgm:prSet/>
      <dgm:spPr/>
      <dgm:t>
        <a:bodyPr/>
        <a:lstStyle/>
        <a:p>
          <a:endParaRPr lang="en-US"/>
        </a:p>
      </dgm:t>
    </dgm:pt>
    <dgm:pt modelId="{3C574BCE-65D2-4FB8-A9E2-F1700BE09180}" type="sibTrans" cxnId="{4237FCE4-8C68-4CA2-9483-44B4802A2734}">
      <dgm:prSet/>
      <dgm:spPr/>
      <dgm:t>
        <a:bodyPr/>
        <a:lstStyle/>
        <a:p>
          <a:endParaRPr lang="en-US"/>
        </a:p>
      </dgm:t>
    </dgm:pt>
    <dgm:pt modelId="{2320F0EA-1C2A-4AC0-95AE-00878DEF064D}">
      <dgm:prSet phldrT="[Text]"/>
      <dgm:spPr/>
      <dgm:t>
        <a:bodyPr/>
        <a:lstStyle/>
        <a:p>
          <a:r>
            <a:rPr lang="en-US" dirty="0" smtClean="0">
              <a:solidFill>
                <a:schemeClr val="bg1"/>
              </a:solidFill>
            </a:rPr>
            <a:t>Mastery</a:t>
          </a:r>
          <a:endParaRPr lang="en-US" dirty="0">
            <a:solidFill>
              <a:schemeClr val="bg1"/>
            </a:solidFill>
          </a:endParaRPr>
        </a:p>
      </dgm:t>
    </dgm:pt>
    <dgm:pt modelId="{5EFEBEAD-3FA5-4793-9E64-63AE494557AA}" type="parTrans" cxnId="{85C0AAF7-AD79-4B6D-8D04-ADD3399487DF}">
      <dgm:prSet/>
      <dgm:spPr/>
      <dgm:t>
        <a:bodyPr/>
        <a:lstStyle/>
        <a:p>
          <a:endParaRPr lang="en-US"/>
        </a:p>
      </dgm:t>
    </dgm:pt>
    <dgm:pt modelId="{4D71DFFC-0141-435F-A6E2-65866E853E8A}" type="sibTrans" cxnId="{85C0AAF7-AD79-4B6D-8D04-ADD3399487DF}">
      <dgm:prSet/>
      <dgm:spPr/>
      <dgm:t>
        <a:bodyPr/>
        <a:lstStyle/>
        <a:p>
          <a:endParaRPr lang="en-US"/>
        </a:p>
      </dgm:t>
    </dgm:pt>
    <dgm:pt modelId="{A784B5FF-370D-4202-B285-8A258F6422F1}" type="pres">
      <dgm:prSet presAssocID="{113E89F5-6134-4F93-8EE7-DA670481CA60}" presName="Name0" presStyleCnt="0">
        <dgm:presLayoutVars>
          <dgm:chMax val="7"/>
          <dgm:chPref val="7"/>
          <dgm:dir/>
          <dgm:animLvl val="lvl"/>
        </dgm:presLayoutVars>
      </dgm:prSet>
      <dgm:spPr/>
      <dgm:t>
        <a:bodyPr/>
        <a:lstStyle/>
        <a:p>
          <a:endParaRPr lang="en-US"/>
        </a:p>
      </dgm:t>
    </dgm:pt>
    <dgm:pt modelId="{A3D015FA-BA48-4A7A-A217-B7D0DA6CB74F}" type="pres">
      <dgm:prSet presAssocID="{1AAA6765-22D2-4045-8E7F-53A9F6F6E015}" presName="Accent1" presStyleCnt="0"/>
      <dgm:spPr/>
    </dgm:pt>
    <dgm:pt modelId="{EEE2C1AC-6E61-4D00-9FA1-2658CB4D6487}" type="pres">
      <dgm:prSet presAssocID="{1AAA6765-22D2-4045-8E7F-53A9F6F6E015}" presName="Accent" presStyleLbl="node1" presStyleIdx="0" presStyleCnt="3"/>
      <dgm:spPr/>
    </dgm:pt>
    <dgm:pt modelId="{602365E1-2654-4EC8-AB11-4E5E3166ED32}" type="pres">
      <dgm:prSet presAssocID="{1AAA6765-22D2-4045-8E7F-53A9F6F6E015}" presName="Parent1" presStyleLbl="revTx" presStyleIdx="0" presStyleCnt="3">
        <dgm:presLayoutVars>
          <dgm:chMax val="1"/>
          <dgm:chPref val="1"/>
          <dgm:bulletEnabled val="1"/>
        </dgm:presLayoutVars>
      </dgm:prSet>
      <dgm:spPr/>
      <dgm:t>
        <a:bodyPr/>
        <a:lstStyle/>
        <a:p>
          <a:endParaRPr lang="en-US"/>
        </a:p>
      </dgm:t>
    </dgm:pt>
    <dgm:pt modelId="{21503BDD-F89B-4F86-AE57-ECCCED918456}" type="pres">
      <dgm:prSet presAssocID="{669D227B-23A5-480F-ACE2-726376D5B482}" presName="Accent2" presStyleCnt="0"/>
      <dgm:spPr/>
    </dgm:pt>
    <dgm:pt modelId="{B580CC6C-41FB-404B-862D-CD3333BB6F35}" type="pres">
      <dgm:prSet presAssocID="{669D227B-23A5-480F-ACE2-726376D5B482}" presName="Accent" presStyleLbl="node1" presStyleIdx="1" presStyleCnt="3"/>
      <dgm:spPr/>
    </dgm:pt>
    <dgm:pt modelId="{45EC766F-F0D8-4C91-BB10-7DC00C5B283D}" type="pres">
      <dgm:prSet presAssocID="{669D227B-23A5-480F-ACE2-726376D5B482}" presName="Parent2" presStyleLbl="revTx" presStyleIdx="1" presStyleCnt="3">
        <dgm:presLayoutVars>
          <dgm:chMax val="1"/>
          <dgm:chPref val="1"/>
          <dgm:bulletEnabled val="1"/>
        </dgm:presLayoutVars>
      </dgm:prSet>
      <dgm:spPr/>
      <dgm:t>
        <a:bodyPr/>
        <a:lstStyle/>
        <a:p>
          <a:endParaRPr lang="en-US"/>
        </a:p>
      </dgm:t>
    </dgm:pt>
    <dgm:pt modelId="{AA9C6EC2-49BD-4EFD-A0FC-668A8977B322}" type="pres">
      <dgm:prSet presAssocID="{2320F0EA-1C2A-4AC0-95AE-00878DEF064D}" presName="Accent3" presStyleCnt="0"/>
      <dgm:spPr/>
    </dgm:pt>
    <dgm:pt modelId="{7D34E4EE-E127-48F6-A4C2-AC1799F85636}" type="pres">
      <dgm:prSet presAssocID="{2320F0EA-1C2A-4AC0-95AE-00878DEF064D}" presName="Accent" presStyleLbl="node1" presStyleIdx="2" presStyleCnt="3"/>
      <dgm:spPr/>
    </dgm:pt>
    <dgm:pt modelId="{7C4F5DB7-1675-4E3B-94D8-E59C3BC6DB3E}" type="pres">
      <dgm:prSet presAssocID="{2320F0EA-1C2A-4AC0-95AE-00878DEF064D}" presName="Parent3" presStyleLbl="revTx" presStyleIdx="2" presStyleCnt="3">
        <dgm:presLayoutVars>
          <dgm:chMax val="1"/>
          <dgm:chPref val="1"/>
          <dgm:bulletEnabled val="1"/>
        </dgm:presLayoutVars>
      </dgm:prSet>
      <dgm:spPr/>
      <dgm:t>
        <a:bodyPr/>
        <a:lstStyle/>
        <a:p>
          <a:endParaRPr lang="en-US"/>
        </a:p>
      </dgm:t>
    </dgm:pt>
  </dgm:ptLst>
  <dgm:cxnLst>
    <dgm:cxn modelId="{4237FCE4-8C68-4CA2-9483-44B4802A2734}" srcId="{113E89F5-6134-4F93-8EE7-DA670481CA60}" destId="{669D227B-23A5-480F-ACE2-726376D5B482}" srcOrd="1" destOrd="0" parTransId="{33B05FE0-5A6E-4567-9664-34D08AECF405}" sibTransId="{3C574BCE-65D2-4FB8-A9E2-F1700BE09180}"/>
    <dgm:cxn modelId="{049D920E-BDD4-4E35-BFB3-F6F1A2C735FA}" type="presOf" srcId="{1AAA6765-22D2-4045-8E7F-53A9F6F6E015}" destId="{602365E1-2654-4EC8-AB11-4E5E3166ED32}" srcOrd="0" destOrd="0" presId="urn:microsoft.com/office/officeart/2009/layout/CircleArrowProcess"/>
    <dgm:cxn modelId="{85C0AAF7-AD79-4B6D-8D04-ADD3399487DF}" srcId="{113E89F5-6134-4F93-8EE7-DA670481CA60}" destId="{2320F0EA-1C2A-4AC0-95AE-00878DEF064D}" srcOrd="2" destOrd="0" parTransId="{5EFEBEAD-3FA5-4793-9E64-63AE494557AA}" sibTransId="{4D71DFFC-0141-435F-A6E2-65866E853E8A}"/>
    <dgm:cxn modelId="{DD72A528-DAF0-4468-A422-FEBC8328585E}" type="presOf" srcId="{113E89F5-6134-4F93-8EE7-DA670481CA60}" destId="{A784B5FF-370D-4202-B285-8A258F6422F1}" srcOrd="0" destOrd="0" presId="urn:microsoft.com/office/officeart/2009/layout/CircleArrowProcess"/>
    <dgm:cxn modelId="{0A78D283-E560-43B0-BEDE-7AD5DB77C24C}" type="presOf" srcId="{2320F0EA-1C2A-4AC0-95AE-00878DEF064D}" destId="{7C4F5DB7-1675-4E3B-94D8-E59C3BC6DB3E}" srcOrd="0" destOrd="0" presId="urn:microsoft.com/office/officeart/2009/layout/CircleArrowProcess"/>
    <dgm:cxn modelId="{680DAB7C-E509-4B7B-A443-E6210FB46200}" type="presOf" srcId="{669D227B-23A5-480F-ACE2-726376D5B482}" destId="{45EC766F-F0D8-4C91-BB10-7DC00C5B283D}" srcOrd="0" destOrd="0" presId="urn:microsoft.com/office/officeart/2009/layout/CircleArrowProcess"/>
    <dgm:cxn modelId="{374A1723-0CD4-41C0-A5B6-2769D562F451}" srcId="{113E89F5-6134-4F93-8EE7-DA670481CA60}" destId="{1AAA6765-22D2-4045-8E7F-53A9F6F6E015}" srcOrd="0" destOrd="0" parTransId="{F7B7ED27-1195-41BE-A54B-EA54C7CE6D8F}" sibTransId="{82B79ADD-9AAF-4C33-9089-BF16DAAD9C40}"/>
    <dgm:cxn modelId="{3563A746-075E-401A-B544-46CC7FEC7A7A}" type="presParOf" srcId="{A784B5FF-370D-4202-B285-8A258F6422F1}" destId="{A3D015FA-BA48-4A7A-A217-B7D0DA6CB74F}" srcOrd="0" destOrd="0" presId="urn:microsoft.com/office/officeart/2009/layout/CircleArrowProcess"/>
    <dgm:cxn modelId="{14639B91-C01A-4B11-92A8-BF61E27CBC28}" type="presParOf" srcId="{A3D015FA-BA48-4A7A-A217-B7D0DA6CB74F}" destId="{EEE2C1AC-6E61-4D00-9FA1-2658CB4D6487}" srcOrd="0" destOrd="0" presId="urn:microsoft.com/office/officeart/2009/layout/CircleArrowProcess"/>
    <dgm:cxn modelId="{011EA172-3CA7-484C-BA9C-E1D13E92B408}" type="presParOf" srcId="{A784B5FF-370D-4202-B285-8A258F6422F1}" destId="{602365E1-2654-4EC8-AB11-4E5E3166ED32}" srcOrd="1" destOrd="0" presId="urn:microsoft.com/office/officeart/2009/layout/CircleArrowProcess"/>
    <dgm:cxn modelId="{EB2EE9FB-01E8-4CA8-9BDE-875574BCAB76}" type="presParOf" srcId="{A784B5FF-370D-4202-B285-8A258F6422F1}" destId="{21503BDD-F89B-4F86-AE57-ECCCED918456}" srcOrd="2" destOrd="0" presId="urn:microsoft.com/office/officeart/2009/layout/CircleArrowProcess"/>
    <dgm:cxn modelId="{58B9FC1E-4B76-46C5-A022-470F0AA0BCBD}" type="presParOf" srcId="{21503BDD-F89B-4F86-AE57-ECCCED918456}" destId="{B580CC6C-41FB-404B-862D-CD3333BB6F35}" srcOrd="0" destOrd="0" presId="urn:microsoft.com/office/officeart/2009/layout/CircleArrowProcess"/>
    <dgm:cxn modelId="{227E16D7-B153-4503-8F4A-C88A880DCE03}" type="presParOf" srcId="{A784B5FF-370D-4202-B285-8A258F6422F1}" destId="{45EC766F-F0D8-4C91-BB10-7DC00C5B283D}" srcOrd="3" destOrd="0" presId="urn:microsoft.com/office/officeart/2009/layout/CircleArrowProcess"/>
    <dgm:cxn modelId="{4D5AC91E-AB88-412E-8977-5E315EAF54F7}" type="presParOf" srcId="{A784B5FF-370D-4202-B285-8A258F6422F1}" destId="{AA9C6EC2-49BD-4EFD-A0FC-668A8977B322}" srcOrd="4" destOrd="0" presId="urn:microsoft.com/office/officeart/2009/layout/CircleArrowProcess"/>
    <dgm:cxn modelId="{0A62D305-B1E8-41E7-A363-74316B23741B}" type="presParOf" srcId="{AA9C6EC2-49BD-4EFD-A0FC-668A8977B322}" destId="{7D34E4EE-E127-48F6-A4C2-AC1799F85636}" srcOrd="0" destOrd="0" presId="urn:microsoft.com/office/officeart/2009/layout/CircleArrowProcess"/>
    <dgm:cxn modelId="{8AF7FBF7-EEBA-406B-84E3-716A893276ED}" type="presParOf" srcId="{A784B5FF-370D-4202-B285-8A258F6422F1}" destId="{7C4F5DB7-1675-4E3B-94D8-E59C3BC6DB3E}"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13E89F5-6134-4F93-8EE7-DA670481CA6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1AAA6765-22D2-4045-8E7F-53A9F6F6E015}">
      <dgm:prSet phldrT="[Text]"/>
      <dgm:spPr/>
      <dgm:t>
        <a:bodyPr/>
        <a:lstStyle/>
        <a:p>
          <a:r>
            <a:rPr lang="en-US" dirty="0" smtClean="0">
              <a:solidFill>
                <a:schemeClr val="bg1"/>
              </a:solidFill>
            </a:rPr>
            <a:t>Small</a:t>
          </a:r>
          <a:endParaRPr lang="en-US" dirty="0">
            <a:solidFill>
              <a:schemeClr val="bg1"/>
            </a:solidFill>
          </a:endParaRPr>
        </a:p>
      </dgm:t>
    </dgm:pt>
    <dgm:pt modelId="{F7B7ED27-1195-41BE-A54B-EA54C7CE6D8F}" type="parTrans" cxnId="{374A1723-0CD4-41C0-A5B6-2769D562F451}">
      <dgm:prSet/>
      <dgm:spPr/>
      <dgm:t>
        <a:bodyPr/>
        <a:lstStyle/>
        <a:p>
          <a:endParaRPr lang="en-US"/>
        </a:p>
      </dgm:t>
    </dgm:pt>
    <dgm:pt modelId="{82B79ADD-9AAF-4C33-9089-BF16DAAD9C40}" type="sibTrans" cxnId="{374A1723-0CD4-41C0-A5B6-2769D562F451}">
      <dgm:prSet/>
      <dgm:spPr/>
      <dgm:t>
        <a:bodyPr/>
        <a:lstStyle/>
        <a:p>
          <a:endParaRPr lang="en-US"/>
        </a:p>
      </dgm:t>
    </dgm:pt>
    <dgm:pt modelId="{669D227B-23A5-480F-ACE2-726376D5B482}">
      <dgm:prSet phldrT="[Text]"/>
      <dgm:spPr/>
      <dgm:t>
        <a:bodyPr/>
        <a:lstStyle/>
        <a:p>
          <a:r>
            <a:rPr lang="en-US" dirty="0" smtClean="0">
              <a:solidFill>
                <a:schemeClr val="bg1"/>
              </a:solidFill>
            </a:rPr>
            <a:t>Talk</a:t>
          </a:r>
          <a:endParaRPr lang="en-US" dirty="0">
            <a:solidFill>
              <a:schemeClr val="bg1"/>
            </a:solidFill>
          </a:endParaRPr>
        </a:p>
      </dgm:t>
    </dgm:pt>
    <dgm:pt modelId="{33B05FE0-5A6E-4567-9664-34D08AECF405}" type="parTrans" cxnId="{4237FCE4-8C68-4CA2-9483-44B4802A2734}">
      <dgm:prSet/>
      <dgm:spPr/>
      <dgm:t>
        <a:bodyPr/>
        <a:lstStyle/>
        <a:p>
          <a:endParaRPr lang="en-US"/>
        </a:p>
      </dgm:t>
    </dgm:pt>
    <dgm:pt modelId="{3C574BCE-65D2-4FB8-A9E2-F1700BE09180}" type="sibTrans" cxnId="{4237FCE4-8C68-4CA2-9483-44B4802A2734}">
      <dgm:prSet/>
      <dgm:spPr/>
      <dgm:t>
        <a:bodyPr/>
        <a:lstStyle/>
        <a:p>
          <a:endParaRPr lang="en-US"/>
        </a:p>
      </dgm:t>
    </dgm:pt>
    <dgm:pt modelId="{2320F0EA-1C2A-4AC0-95AE-00878DEF064D}">
      <dgm:prSet phldrT="[Text]"/>
      <dgm:spPr/>
      <dgm:t>
        <a:bodyPr/>
        <a:lstStyle/>
        <a:p>
          <a:r>
            <a:rPr lang="en-US" dirty="0" smtClean="0">
              <a:solidFill>
                <a:schemeClr val="bg1"/>
              </a:solidFill>
            </a:rPr>
            <a:t>Mastery</a:t>
          </a:r>
          <a:endParaRPr lang="en-US" dirty="0">
            <a:solidFill>
              <a:schemeClr val="bg1"/>
            </a:solidFill>
          </a:endParaRPr>
        </a:p>
      </dgm:t>
    </dgm:pt>
    <dgm:pt modelId="{5EFEBEAD-3FA5-4793-9E64-63AE494557AA}" type="parTrans" cxnId="{85C0AAF7-AD79-4B6D-8D04-ADD3399487DF}">
      <dgm:prSet/>
      <dgm:spPr/>
      <dgm:t>
        <a:bodyPr/>
        <a:lstStyle/>
        <a:p>
          <a:endParaRPr lang="en-US"/>
        </a:p>
      </dgm:t>
    </dgm:pt>
    <dgm:pt modelId="{4D71DFFC-0141-435F-A6E2-65866E853E8A}" type="sibTrans" cxnId="{85C0AAF7-AD79-4B6D-8D04-ADD3399487DF}">
      <dgm:prSet/>
      <dgm:spPr/>
      <dgm:t>
        <a:bodyPr/>
        <a:lstStyle/>
        <a:p>
          <a:endParaRPr lang="en-US"/>
        </a:p>
      </dgm:t>
    </dgm:pt>
    <dgm:pt modelId="{A784B5FF-370D-4202-B285-8A258F6422F1}" type="pres">
      <dgm:prSet presAssocID="{113E89F5-6134-4F93-8EE7-DA670481CA60}" presName="Name0" presStyleCnt="0">
        <dgm:presLayoutVars>
          <dgm:chMax val="7"/>
          <dgm:chPref val="7"/>
          <dgm:dir/>
          <dgm:animLvl val="lvl"/>
        </dgm:presLayoutVars>
      </dgm:prSet>
      <dgm:spPr/>
      <dgm:t>
        <a:bodyPr/>
        <a:lstStyle/>
        <a:p>
          <a:endParaRPr lang="en-US"/>
        </a:p>
      </dgm:t>
    </dgm:pt>
    <dgm:pt modelId="{A3D015FA-BA48-4A7A-A217-B7D0DA6CB74F}" type="pres">
      <dgm:prSet presAssocID="{1AAA6765-22D2-4045-8E7F-53A9F6F6E015}" presName="Accent1" presStyleCnt="0"/>
      <dgm:spPr/>
    </dgm:pt>
    <dgm:pt modelId="{EEE2C1AC-6E61-4D00-9FA1-2658CB4D6487}" type="pres">
      <dgm:prSet presAssocID="{1AAA6765-22D2-4045-8E7F-53A9F6F6E015}" presName="Accent" presStyleLbl="node1" presStyleIdx="0" presStyleCnt="3"/>
      <dgm:spPr/>
    </dgm:pt>
    <dgm:pt modelId="{602365E1-2654-4EC8-AB11-4E5E3166ED32}" type="pres">
      <dgm:prSet presAssocID="{1AAA6765-22D2-4045-8E7F-53A9F6F6E015}" presName="Parent1" presStyleLbl="revTx" presStyleIdx="0" presStyleCnt="3">
        <dgm:presLayoutVars>
          <dgm:chMax val="1"/>
          <dgm:chPref val="1"/>
          <dgm:bulletEnabled val="1"/>
        </dgm:presLayoutVars>
      </dgm:prSet>
      <dgm:spPr/>
      <dgm:t>
        <a:bodyPr/>
        <a:lstStyle/>
        <a:p>
          <a:endParaRPr lang="en-US"/>
        </a:p>
      </dgm:t>
    </dgm:pt>
    <dgm:pt modelId="{21503BDD-F89B-4F86-AE57-ECCCED918456}" type="pres">
      <dgm:prSet presAssocID="{669D227B-23A5-480F-ACE2-726376D5B482}" presName="Accent2" presStyleCnt="0"/>
      <dgm:spPr/>
    </dgm:pt>
    <dgm:pt modelId="{B580CC6C-41FB-404B-862D-CD3333BB6F35}" type="pres">
      <dgm:prSet presAssocID="{669D227B-23A5-480F-ACE2-726376D5B482}" presName="Accent" presStyleLbl="node1" presStyleIdx="1" presStyleCnt="3"/>
      <dgm:spPr/>
    </dgm:pt>
    <dgm:pt modelId="{45EC766F-F0D8-4C91-BB10-7DC00C5B283D}" type="pres">
      <dgm:prSet presAssocID="{669D227B-23A5-480F-ACE2-726376D5B482}" presName="Parent2" presStyleLbl="revTx" presStyleIdx="1" presStyleCnt="3">
        <dgm:presLayoutVars>
          <dgm:chMax val="1"/>
          <dgm:chPref val="1"/>
          <dgm:bulletEnabled val="1"/>
        </dgm:presLayoutVars>
      </dgm:prSet>
      <dgm:spPr/>
      <dgm:t>
        <a:bodyPr/>
        <a:lstStyle/>
        <a:p>
          <a:endParaRPr lang="en-US"/>
        </a:p>
      </dgm:t>
    </dgm:pt>
    <dgm:pt modelId="{AA9C6EC2-49BD-4EFD-A0FC-668A8977B322}" type="pres">
      <dgm:prSet presAssocID="{2320F0EA-1C2A-4AC0-95AE-00878DEF064D}" presName="Accent3" presStyleCnt="0"/>
      <dgm:spPr/>
    </dgm:pt>
    <dgm:pt modelId="{7D34E4EE-E127-48F6-A4C2-AC1799F85636}" type="pres">
      <dgm:prSet presAssocID="{2320F0EA-1C2A-4AC0-95AE-00878DEF064D}" presName="Accent" presStyleLbl="node1" presStyleIdx="2" presStyleCnt="3"/>
      <dgm:spPr/>
    </dgm:pt>
    <dgm:pt modelId="{7C4F5DB7-1675-4E3B-94D8-E59C3BC6DB3E}" type="pres">
      <dgm:prSet presAssocID="{2320F0EA-1C2A-4AC0-95AE-00878DEF064D}" presName="Parent3" presStyleLbl="revTx" presStyleIdx="2" presStyleCnt="3">
        <dgm:presLayoutVars>
          <dgm:chMax val="1"/>
          <dgm:chPref val="1"/>
          <dgm:bulletEnabled val="1"/>
        </dgm:presLayoutVars>
      </dgm:prSet>
      <dgm:spPr/>
      <dgm:t>
        <a:bodyPr/>
        <a:lstStyle/>
        <a:p>
          <a:endParaRPr lang="en-US"/>
        </a:p>
      </dgm:t>
    </dgm:pt>
  </dgm:ptLst>
  <dgm:cxnLst>
    <dgm:cxn modelId="{4237FCE4-8C68-4CA2-9483-44B4802A2734}" srcId="{113E89F5-6134-4F93-8EE7-DA670481CA60}" destId="{669D227B-23A5-480F-ACE2-726376D5B482}" srcOrd="1" destOrd="0" parTransId="{33B05FE0-5A6E-4567-9664-34D08AECF405}" sibTransId="{3C574BCE-65D2-4FB8-A9E2-F1700BE09180}"/>
    <dgm:cxn modelId="{0FFAF1EA-C39B-4FA8-9674-3998E9D49D7E}" type="presOf" srcId="{2320F0EA-1C2A-4AC0-95AE-00878DEF064D}" destId="{7C4F5DB7-1675-4E3B-94D8-E59C3BC6DB3E}" srcOrd="0" destOrd="0" presId="urn:microsoft.com/office/officeart/2009/layout/CircleArrowProcess"/>
    <dgm:cxn modelId="{85C0AAF7-AD79-4B6D-8D04-ADD3399487DF}" srcId="{113E89F5-6134-4F93-8EE7-DA670481CA60}" destId="{2320F0EA-1C2A-4AC0-95AE-00878DEF064D}" srcOrd="2" destOrd="0" parTransId="{5EFEBEAD-3FA5-4793-9E64-63AE494557AA}" sibTransId="{4D71DFFC-0141-435F-A6E2-65866E853E8A}"/>
    <dgm:cxn modelId="{797C0974-EA3E-4442-B770-E1BA07C751DA}" type="presOf" srcId="{113E89F5-6134-4F93-8EE7-DA670481CA60}" destId="{A784B5FF-370D-4202-B285-8A258F6422F1}" srcOrd="0" destOrd="0" presId="urn:microsoft.com/office/officeart/2009/layout/CircleArrowProcess"/>
    <dgm:cxn modelId="{7C6FEF51-0F2B-4473-BE28-86E215178553}" type="presOf" srcId="{669D227B-23A5-480F-ACE2-726376D5B482}" destId="{45EC766F-F0D8-4C91-BB10-7DC00C5B283D}" srcOrd="0" destOrd="0" presId="urn:microsoft.com/office/officeart/2009/layout/CircleArrowProcess"/>
    <dgm:cxn modelId="{5FAC9966-F284-435E-A5C5-B418BB4D9036}" type="presOf" srcId="{1AAA6765-22D2-4045-8E7F-53A9F6F6E015}" destId="{602365E1-2654-4EC8-AB11-4E5E3166ED32}" srcOrd="0" destOrd="0" presId="urn:microsoft.com/office/officeart/2009/layout/CircleArrowProcess"/>
    <dgm:cxn modelId="{374A1723-0CD4-41C0-A5B6-2769D562F451}" srcId="{113E89F5-6134-4F93-8EE7-DA670481CA60}" destId="{1AAA6765-22D2-4045-8E7F-53A9F6F6E015}" srcOrd="0" destOrd="0" parTransId="{F7B7ED27-1195-41BE-A54B-EA54C7CE6D8F}" sibTransId="{82B79ADD-9AAF-4C33-9089-BF16DAAD9C40}"/>
    <dgm:cxn modelId="{D3A74620-195D-4B2B-A828-7BF95FC626D5}" type="presParOf" srcId="{A784B5FF-370D-4202-B285-8A258F6422F1}" destId="{A3D015FA-BA48-4A7A-A217-B7D0DA6CB74F}" srcOrd="0" destOrd="0" presId="urn:microsoft.com/office/officeart/2009/layout/CircleArrowProcess"/>
    <dgm:cxn modelId="{D466795A-0393-4C4B-A4D2-ED127662A27E}" type="presParOf" srcId="{A3D015FA-BA48-4A7A-A217-B7D0DA6CB74F}" destId="{EEE2C1AC-6E61-4D00-9FA1-2658CB4D6487}" srcOrd="0" destOrd="0" presId="urn:microsoft.com/office/officeart/2009/layout/CircleArrowProcess"/>
    <dgm:cxn modelId="{B7D42789-1389-4F7F-B27C-6F6FC404738B}" type="presParOf" srcId="{A784B5FF-370D-4202-B285-8A258F6422F1}" destId="{602365E1-2654-4EC8-AB11-4E5E3166ED32}" srcOrd="1" destOrd="0" presId="urn:microsoft.com/office/officeart/2009/layout/CircleArrowProcess"/>
    <dgm:cxn modelId="{D72ED620-A348-40B9-8F78-79DD25C1387B}" type="presParOf" srcId="{A784B5FF-370D-4202-B285-8A258F6422F1}" destId="{21503BDD-F89B-4F86-AE57-ECCCED918456}" srcOrd="2" destOrd="0" presId="urn:microsoft.com/office/officeart/2009/layout/CircleArrowProcess"/>
    <dgm:cxn modelId="{AEE76460-650D-49EA-8281-19573C53A391}" type="presParOf" srcId="{21503BDD-F89B-4F86-AE57-ECCCED918456}" destId="{B580CC6C-41FB-404B-862D-CD3333BB6F35}" srcOrd="0" destOrd="0" presId="urn:microsoft.com/office/officeart/2009/layout/CircleArrowProcess"/>
    <dgm:cxn modelId="{0A2871C3-ED4D-48BB-8E73-0FCD90B952B4}" type="presParOf" srcId="{A784B5FF-370D-4202-B285-8A258F6422F1}" destId="{45EC766F-F0D8-4C91-BB10-7DC00C5B283D}" srcOrd="3" destOrd="0" presId="urn:microsoft.com/office/officeart/2009/layout/CircleArrowProcess"/>
    <dgm:cxn modelId="{30344FA8-39DC-4C9E-9064-358B480D351C}" type="presParOf" srcId="{A784B5FF-370D-4202-B285-8A258F6422F1}" destId="{AA9C6EC2-49BD-4EFD-A0FC-668A8977B322}" srcOrd="4" destOrd="0" presId="urn:microsoft.com/office/officeart/2009/layout/CircleArrowProcess"/>
    <dgm:cxn modelId="{E3341771-384D-4F8B-87CF-7A6A72C311D1}" type="presParOf" srcId="{AA9C6EC2-49BD-4EFD-A0FC-668A8977B322}" destId="{7D34E4EE-E127-48F6-A4C2-AC1799F85636}" srcOrd="0" destOrd="0" presId="urn:microsoft.com/office/officeart/2009/layout/CircleArrowProcess"/>
    <dgm:cxn modelId="{F6588569-30DB-411C-A7B0-BA83CBE48E4E}" type="presParOf" srcId="{A784B5FF-370D-4202-B285-8A258F6422F1}" destId="{7C4F5DB7-1675-4E3B-94D8-E59C3BC6DB3E}"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3E89F5-6134-4F93-8EE7-DA670481CA60}" type="doc">
      <dgm:prSet loTypeId="urn:microsoft.com/office/officeart/2009/layout/CircleArrowProcess" loCatId="cycle" qsTypeId="urn:microsoft.com/office/officeart/2005/8/quickstyle/simple2" qsCatId="simple" csTypeId="urn:microsoft.com/office/officeart/2005/8/colors/accent1_2" csCatId="accent1" phldr="1"/>
      <dgm:spPr/>
      <dgm:t>
        <a:bodyPr/>
        <a:lstStyle/>
        <a:p>
          <a:endParaRPr lang="en-US"/>
        </a:p>
      </dgm:t>
    </dgm:pt>
    <dgm:pt modelId="{1AAA6765-22D2-4045-8E7F-53A9F6F6E015}">
      <dgm:prSet phldrT="[Text]"/>
      <dgm:spPr/>
      <dgm:t>
        <a:bodyPr/>
        <a:lstStyle/>
        <a:p>
          <a:r>
            <a:rPr lang="en-US" b="1" dirty="0" smtClean="0">
              <a:solidFill>
                <a:schemeClr val="bg1"/>
              </a:solidFill>
            </a:rPr>
            <a:t>Small</a:t>
          </a:r>
          <a:endParaRPr lang="en-US" b="1" dirty="0">
            <a:solidFill>
              <a:schemeClr val="bg1"/>
            </a:solidFill>
          </a:endParaRPr>
        </a:p>
      </dgm:t>
    </dgm:pt>
    <dgm:pt modelId="{F7B7ED27-1195-41BE-A54B-EA54C7CE6D8F}" type="parTrans" cxnId="{374A1723-0CD4-41C0-A5B6-2769D562F451}">
      <dgm:prSet/>
      <dgm:spPr/>
      <dgm:t>
        <a:bodyPr/>
        <a:lstStyle/>
        <a:p>
          <a:endParaRPr lang="en-US"/>
        </a:p>
      </dgm:t>
    </dgm:pt>
    <dgm:pt modelId="{82B79ADD-9AAF-4C33-9089-BF16DAAD9C40}" type="sibTrans" cxnId="{374A1723-0CD4-41C0-A5B6-2769D562F451}">
      <dgm:prSet/>
      <dgm:spPr/>
      <dgm:t>
        <a:bodyPr/>
        <a:lstStyle/>
        <a:p>
          <a:endParaRPr lang="en-US"/>
        </a:p>
      </dgm:t>
    </dgm:pt>
    <dgm:pt modelId="{669D227B-23A5-480F-ACE2-726376D5B482}">
      <dgm:prSet phldrT="[Text]"/>
      <dgm:spPr/>
      <dgm:t>
        <a:bodyPr/>
        <a:lstStyle/>
        <a:p>
          <a:r>
            <a:rPr lang="en-US" b="1" dirty="0" smtClean="0">
              <a:solidFill>
                <a:schemeClr val="bg1"/>
              </a:solidFill>
            </a:rPr>
            <a:t>Talk</a:t>
          </a:r>
          <a:endParaRPr lang="en-US" b="1" dirty="0">
            <a:solidFill>
              <a:schemeClr val="bg1"/>
            </a:solidFill>
          </a:endParaRPr>
        </a:p>
      </dgm:t>
    </dgm:pt>
    <dgm:pt modelId="{33B05FE0-5A6E-4567-9664-34D08AECF405}" type="parTrans" cxnId="{4237FCE4-8C68-4CA2-9483-44B4802A2734}">
      <dgm:prSet/>
      <dgm:spPr/>
      <dgm:t>
        <a:bodyPr/>
        <a:lstStyle/>
        <a:p>
          <a:endParaRPr lang="en-US"/>
        </a:p>
      </dgm:t>
    </dgm:pt>
    <dgm:pt modelId="{3C574BCE-65D2-4FB8-A9E2-F1700BE09180}" type="sibTrans" cxnId="{4237FCE4-8C68-4CA2-9483-44B4802A2734}">
      <dgm:prSet/>
      <dgm:spPr/>
      <dgm:t>
        <a:bodyPr/>
        <a:lstStyle/>
        <a:p>
          <a:endParaRPr lang="en-US"/>
        </a:p>
      </dgm:t>
    </dgm:pt>
    <dgm:pt modelId="{2320F0EA-1C2A-4AC0-95AE-00878DEF064D}">
      <dgm:prSet phldrT="[Text]"/>
      <dgm:spPr/>
      <dgm:t>
        <a:bodyPr/>
        <a:lstStyle/>
        <a:p>
          <a:r>
            <a:rPr lang="en-US" b="1" dirty="0" smtClean="0">
              <a:solidFill>
                <a:schemeClr val="bg1"/>
              </a:solidFill>
            </a:rPr>
            <a:t>Mastery</a:t>
          </a:r>
          <a:endParaRPr lang="en-US" b="1" dirty="0">
            <a:solidFill>
              <a:schemeClr val="bg1"/>
            </a:solidFill>
          </a:endParaRPr>
        </a:p>
      </dgm:t>
    </dgm:pt>
    <dgm:pt modelId="{5EFEBEAD-3FA5-4793-9E64-63AE494557AA}" type="parTrans" cxnId="{85C0AAF7-AD79-4B6D-8D04-ADD3399487DF}">
      <dgm:prSet/>
      <dgm:spPr/>
      <dgm:t>
        <a:bodyPr/>
        <a:lstStyle/>
        <a:p>
          <a:endParaRPr lang="en-US"/>
        </a:p>
      </dgm:t>
    </dgm:pt>
    <dgm:pt modelId="{4D71DFFC-0141-435F-A6E2-65866E853E8A}" type="sibTrans" cxnId="{85C0AAF7-AD79-4B6D-8D04-ADD3399487DF}">
      <dgm:prSet/>
      <dgm:spPr/>
      <dgm:t>
        <a:bodyPr/>
        <a:lstStyle/>
        <a:p>
          <a:endParaRPr lang="en-US"/>
        </a:p>
      </dgm:t>
    </dgm:pt>
    <dgm:pt modelId="{A784B5FF-370D-4202-B285-8A258F6422F1}" type="pres">
      <dgm:prSet presAssocID="{113E89F5-6134-4F93-8EE7-DA670481CA60}" presName="Name0" presStyleCnt="0">
        <dgm:presLayoutVars>
          <dgm:chMax val="7"/>
          <dgm:chPref val="7"/>
          <dgm:dir/>
          <dgm:animLvl val="lvl"/>
        </dgm:presLayoutVars>
      </dgm:prSet>
      <dgm:spPr/>
      <dgm:t>
        <a:bodyPr/>
        <a:lstStyle/>
        <a:p>
          <a:endParaRPr lang="en-US"/>
        </a:p>
      </dgm:t>
    </dgm:pt>
    <dgm:pt modelId="{A3D015FA-BA48-4A7A-A217-B7D0DA6CB74F}" type="pres">
      <dgm:prSet presAssocID="{1AAA6765-22D2-4045-8E7F-53A9F6F6E015}" presName="Accent1" presStyleCnt="0"/>
      <dgm:spPr/>
    </dgm:pt>
    <dgm:pt modelId="{EEE2C1AC-6E61-4D00-9FA1-2658CB4D6487}" type="pres">
      <dgm:prSet presAssocID="{1AAA6765-22D2-4045-8E7F-53A9F6F6E015}" presName="Accent" presStyleLbl="node1" presStyleIdx="0" presStyleCnt="3"/>
      <dgm:spPr/>
    </dgm:pt>
    <dgm:pt modelId="{602365E1-2654-4EC8-AB11-4E5E3166ED32}" type="pres">
      <dgm:prSet presAssocID="{1AAA6765-22D2-4045-8E7F-53A9F6F6E015}" presName="Parent1" presStyleLbl="revTx" presStyleIdx="0" presStyleCnt="3">
        <dgm:presLayoutVars>
          <dgm:chMax val="1"/>
          <dgm:chPref val="1"/>
          <dgm:bulletEnabled val="1"/>
        </dgm:presLayoutVars>
      </dgm:prSet>
      <dgm:spPr/>
      <dgm:t>
        <a:bodyPr/>
        <a:lstStyle/>
        <a:p>
          <a:endParaRPr lang="en-US"/>
        </a:p>
      </dgm:t>
    </dgm:pt>
    <dgm:pt modelId="{21503BDD-F89B-4F86-AE57-ECCCED918456}" type="pres">
      <dgm:prSet presAssocID="{669D227B-23A5-480F-ACE2-726376D5B482}" presName="Accent2" presStyleCnt="0"/>
      <dgm:spPr/>
    </dgm:pt>
    <dgm:pt modelId="{B580CC6C-41FB-404B-862D-CD3333BB6F35}" type="pres">
      <dgm:prSet presAssocID="{669D227B-23A5-480F-ACE2-726376D5B482}" presName="Accent" presStyleLbl="node1" presStyleIdx="1" presStyleCnt="3"/>
      <dgm:spPr/>
    </dgm:pt>
    <dgm:pt modelId="{45EC766F-F0D8-4C91-BB10-7DC00C5B283D}" type="pres">
      <dgm:prSet presAssocID="{669D227B-23A5-480F-ACE2-726376D5B482}" presName="Parent2" presStyleLbl="revTx" presStyleIdx="1" presStyleCnt="3">
        <dgm:presLayoutVars>
          <dgm:chMax val="1"/>
          <dgm:chPref val="1"/>
          <dgm:bulletEnabled val="1"/>
        </dgm:presLayoutVars>
      </dgm:prSet>
      <dgm:spPr/>
      <dgm:t>
        <a:bodyPr/>
        <a:lstStyle/>
        <a:p>
          <a:endParaRPr lang="en-US"/>
        </a:p>
      </dgm:t>
    </dgm:pt>
    <dgm:pt modelId="{AA9C6EC2-49BD-4EFD-A0FC-668A8977B322}" type="pres">
      <dgm:prSet presAssocID="{2320F0EA-1C2A-4AC0-95AE-00878DEF064D}" presName="Accent3" presStyleCnt="0"/>
      <dgm:spPr/>
    </dgm:pt>
    <dgm:pt modelId="{7D34E4EE-E127-48F6-A4C2-AC1799F85636}" type="pres">
      <dgm:prSet presAssocID="{2320F0EA-1C2A-4AC0-95AE-00878DEF064D}" presName="Accent" presStyleLbl="node1" presStyleIdx="2" presStyleCnt="3"/>
      <dgm:spPr/>
    </dgm:pt>
    <dgm:pt modelId="{7C4F5DB7-1675-4E3B-94D8-E59C3BC6DB3E}" type="pres">
      <dgm:prSet presAssocID="{2320F0EA-1C2A-4AC0-95AE-00878DEF064D}" presName="Parent3" presStyleLbl="revTx" presStyleIdx="2" presStyleCnt="3">
        <dgm:presLayoutVars>
          <dgm:chMax val="1"/>
          <dgm:chPref val="1"/>
          <dgm:bulletEnabled val="1"/>
        </dgm:presLayoutVars>
      </dgm:prSet>
      <dgm:spPr/>
      <dgm:t>
        <a:bodyPr/>
        <a:lstStyle/>
        <a:p>
          <a:endParaRPr lang="en-US"/>
        </a:p>
      </dgm:t>
    </dgm:pt>
  </dgm:ptLst>
  <dgm:cxnLst>
    <dgm:cxn modelId="{67F4179E-66FA-4B11-A4C2-EF93FC39C109}" type="presOf" srcId="{1AAA6765-22D2-4045-8E7F-53A9F6F6E015}" destId="{602365E1-2654-4EC8-AB11-4E5E3166ED32}" srcOrd="0" destOrd="0" presId="urn:microsoft.com/office/officeart/2009/layout/CircleArrowProcess"/>
    <dgm:cxn modelId="{374A1723-0CD4-41C0-A5B6-2769D562F451}" srcId="{113E89F5-6134-4F93-8EE7-DA670481CA60}" destId="{1AAA6765-22D2-4045-8E7F-53A9F6F6E015}" srcOrd="0" destOrd="0" parTransId="{F7B7ED27-1195-41BE-A54B-EA54C7CE6D8F}" sibTransId="{82B79ADD-9AAF-4C33-9089-BF16DAAD9C40}"/>
    <dgm:cxn modelId="{4237FCE4-8C68-4CA2-9483-44B4802A2734}" srcId="{113E89F5-6134-4F93-8EE7-DA670481CA60}" destId="{669D227B-23A5-480F-ACE2-726376D5B482}" srcOrd="1" destOrd="0" parTransId="{33B05FE0-5A6E-4567-9664-34D08AECF405}" sibTransId="{3C574BCE-65D2-4FB8-A9E2-F1700BE09180}"/>
    <dgm:cxn modelId="{D63DDB21-B46D-4E1D-9B6A-4C8F107CD0AB}" type="presOf" srcId="{669D227B-23A5-480F-ACE2-726376D5B482}" destId="{45EC766F-F0D8-4C91-BB10-7DC00C5B283D}" srcOrd="0" destOrd="0" presId="urn:microsoft.com/office/officeart/2009/layout/CircleArrowProcess"/>
    <dgm:cxn modelId="{5E92EE6B-ECCB-4F26-B74D-4C2C35010624}" type="presOf" srcId="{2320F0EA-1C2A-4AC0-95AE-00878DEF064D}" destId="{7C4F5DB7-1675-4E3B-94D8-E59C3BC6DB3E}" srcOrd="0" destOrd="0" presId="urn:microsoft.com/office/officeart/2009/layout/CircleArrowProcess"/>
    <dgm:cxn modelId="{85C0AAF7-AD79-4B6D-8D04-ADD3399487DF}" srcId="{113E89F5-6134-4F93-8EE7-DA670481CA60}" destId="{2320F0EA-1C2A-4AC0-95AE-00878DEF064D}" srcOrd="2" destOrd="0" parTransId="{5EFEBEAD-3FA5-4793-9E64-63AE494557AA}" sibTransId="{4D71DFFC-0141-435F-A6E2-65866E853E8A}"/>
    <dgm:cxn modelId="{87080772-41BC-4CCE-9E52-9CB588A1BD6E}" type="presOf" srcId="{113E89F5-6134-4F93-8EE7-DA670481CA60}" destId="{A784B5FF-370D-4202-B285-8A258F6422F1}" srcOrd="0" destOrd="0" presId="urn:microsoft.com/office/officeart/2009/layout/CircleArrowProcess"/>
    <dgm:cxn modelId="{62FE4A97-E4D9-4B6D-9A14-117C091ACDC4}" type="presParOf" srcId="{A784B5FF-370D-4202-B285-8A258F6422F1}" destId="{A3D015FA-BA48-4A7A-A217-B7D0DA6CB74F}" srcOrd="0" destOrd="0" presId="urn:microsoft.com/office/officeart/2009/layout/CircleArrowProcess"/>
    <dgm:cxn modelId="{E33D79B0-6609-4871-A0D9-25D8FC8E8B18}" type="presParOf" srcId="{A3D015FA-BA48-4A7A-A217-B7D0DA6CB74F}" destId="{EEE2C1AC-6E61-4D00-9FA1-2658CB4D6487}" srcOrd="0" destOrd="0" presId="urn:microsoft.com/office/officeart/2009/layout/CircleArrowProcess"/>
    <dgm:cxn modelId="{B00F084B-D9F6-4693-84AE-36E578AF0B2C}" type="presParOf" srcId="{A784B5FF-370D-4202-B285-8A258F6422F1}" destId="{602365E1-2654-4EC8-AB11-4E5E3166ED32}" srcOrd="1" destOrd="0" presId="urn:microsoft.com/office/officeart/2009/layout/CircleArrowProcess"/>
    <dgm:cxn modelId="{E990554F-2070-49BA-8544-CA4E80826C7C}" type="presParOf" srcId="{A784B5FF-370D-4202-B285-8A258F6422F1}" destId="{21503BDD-F89B-4F86-AE57-ECCCED918456}" srcOrd="2" destOrd="0" presId="urn:microsoft.com/office/officeart/2009/layout/CircleArrowProcess"/>
    <dgm:cxn modelId="{9DEF8F15-841E-4D53-BA65-9CDB372DF6C9}" type="presParOf" srcId="{21503BDD-F89B-4F86-AE57-ECCCED918456}" destId="{B580CC6C-41FB-404B-862D-CD3333BB6F35}" srcOrd="0" destOrd="0" presId="urn:microsoft.com/office/officeart/2009/layout/CircleArrowProcess"/>
    <dgm:cxn modelId="{9E41596C-753B-4B85-9927-1B2B2EF5861F}" type="presParOf" srcId="{A784B5FF-370D-4202-B285-8A258F6422F1}" destId="{45EC766F-F0D8-4C91-BB10-7DC00C5B283D}" srcOrd="3" destOrd="0" presId="urn:microsoft.com/office/officeart/2009/layout/CircleArrowProcess"/>
    <dgm:cxn modelId="{4658563F-DE69-4DFF-882A-D4ADD67B8DE3}" type="presParOf" srcId="{A784B5FF-370D-4202-B285-8A258F6422F1}" destId="{AA9C6EC2-49BD-4EFD-A0FC-668A8977B322}" srcOrd="4" destOrd="0" presId="urn:microsoft.com/office/officeart/2009/layout/CircleArrowProcess"/>
    <dgm:cxn modelId="{067459CC-43BB-4429-9080-B84178D4FBC0}" type="presParOf" srcId="{AA9C6EC2-49BD-4EFD-A0FC-668A8977B322}" destId="{7D34E4EE-E127-48F6-A4C2-AC1799F85636}" srcOrd="0" destOrd="0" presId="urn:microsoft.com/office/officeart/2009/layout/CircleArrowProcess"/>
    <dgm:cxn modelId="{40D0EB54-730F-4CAE-90AB-41CC5D16EBF3}" type="presParOf" srcId="{A784B5FF-370D-4202-B285-8A258F6422F1}" destId="{7C4F5DB7-1675-4E3B-94D8-E59C3BC6DB3E}"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13E89F5-6134-4F93-8EE7-DA670481CA6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1AAA6765-22D2-4045-8E7F-53A9F6F6E015}">
      <dgm:prSet phldrT="[Text]"/>
      <dgm:spPr/>
      <dgm:t>
        <a:bodyPr/>
        <a:lstStyle/>
        <a:p>
          <a:r>
            <a:rPr lang="en-US" dirty="0" smtClean="0">
              <a:solidFill>
                <a:schemeClr val="bg1"/>
              </a:solidFill>
            </a:rPr>
            <a:t>Small</a:t>
          </a:r>
          <a:endParaRPr lang="en-US" dirty="0">
            <a:solidFill>
              <a:schemeClr val="bg1"/>
            </a:solidFill>
          </a:endParaRPr>
        </a:p>
      </dgm:t>
    </dgm:pt>
    <dgm:pt modelId="{F7B7ED27-1195-41BE-A54B-EA54C7CE6D8F}" type="parTrans" cxnId="{374A1723-0CD4-41C0-A5B6-2769D562F451}">
      <dgm:prSet/>
      <dgm:spPr/>
      <dgm:t>
        <a:bodyPr/>
        <a:lstStyle/>
        <a:p>
          <a:endParaRPr lang="en-US"/>
        </a:p>
      </dgm:t>
    </dgm:pt>
    <dgm:pt modelId="{82B79ADD-9AAF-4C33-9089-BF16DAAD9C40}" type="sibTrans" cxnId="{374A1723-0CD4-41C0-A5B6-2769D562F451}">
      <dgm:prSet/>
      <dgm:spPr/>
      <dgm:t>
        <a:bodyPr/>
        <a:lstStyle/>
        <a:p>
          <a:endParaRPr lang="en-US"/>
        </a:p>
      </dgm:t>
    </dgm:pt>
    <dgm:pt modelId="{669D227B-23A5-480F-ACE2-726376D5B482}">
      <dgm:prSet phldrT="[Text]"/>
      <dgm:spPr/>
      <dgm:t>
        <a:bodyPr/>
        <a:lstStyle/>
        <a:p>
          <a:r>
            <a:rPr lang="en-US" dirty="0" smtClean="0">
              <a:solidFill>
                <a:schemeClr val="bg1"/>
              </a:solidFill>
            </a:rPr>
            <a:t>Talk</a:t>
          </a:r>
          <a:endParaRPr lang="en-US" dirty="0">
            <a:solidFill>
              <a:schemeClr val="bg1"/>
            </a:solidFill>
          </a:endParaRPr>
        </a:p>
      </dgm:t>
    </dgm:pt>
    <dgm:pt modelId="{33B05FE0-5A6E-4567-9664-34D08AECF405}" type="parTrans" cxnId="{4237FCE4-8C68-4CA2-9483-44B4802A2734}">
      <dgm:prSet/>
      <dgm:spPr/>
      <dgm:t>
        <a:bodyPr/>
        <a:lstStyle/>
        <a:p>
          <a:endParaRPr lang="en-US"/>
        </a:p>
      </dgm:t>
    </dgm:pt>
    <dgm:pt modelId="{3C574BCE-65D2-4FB8-A9E2-F1700BE09180}" type="sibTrans" cxnId="{4237FCE4-8C68-4CA2-9483-44B4802A2734}">
      <dgm:prSet/>
      <dgm:spPr/>
      <dgm:t>
        <a:bodyPr/>
        <a:lstStyle/>
        <a:p>
          <a:endParaRPr lang="en-US"/>
        </a:p>
      </dgm:t>
    </dgm:pt>
    <dgm:pt modelId="{2320F0EA-1C2A-4AC0-95AE-00878DEF064D}">
      <dgm:prSet phldrT="[Text]"/>
      <dgm:spPr/>
      <dgm:t>
        <a:bodyPr/>
        <a:lstStyle/>
        <a:p>
          <a:r>
            <a:rPr lang="en-US" dirty="0" smtClean="0">
              <a:solidFill>
                <a:schemeClr val="bg1"/>
              </a:solidFill>
            </a:rPr>
            <a:t>Mastery</a:t>
          </a:r>
          <a:endParaRPr lang="en-US" dirty="0">
            <a:solidFill>
              <a:schemeClr val="bg1"/>
            </a:solidFill>
          </a:endParaRPr>
        </a:p>
      </dgm:t>
    </dgm:pt>
    <dgm:pt modelId="{5EFEBEAD-3FA5-4793-9E64-63AE494557AA}" type="parTrans" cxnId="{85C0AAF7-AD79-4B6D-8D04-ADD3399487DF}">
      <dgm:prSet/>
      <dgm:spPr/>
      <dgm:t>
        <a:bodyPr/>
        <a:lstStyle/>
        <a:p>
          <a:endParaRPr lang="en-US"/>
        </a:p>
      </dgm:t>
    </dgm:pt>
    <dgm:pt modelId="{4D71DFFC-0141-435F-A6E2-65866E853E8A}" type="sibTrans" cxnId="{85C0AAF7-AD79-4B6D-8D04-ADD3399487DF}">
      <dgm:prSet/>
      <dgm:spPr/>
      <dgm:t>
        <a:bodyPr/>
        <a:lstStyle/>
        <a:p>
          <a:endParaRPr lang="en-US"/>
        </a:p>
      </dgm:t>
    </dgm:pt>
    <dgm:pt modelId="{A784B5FF-370D-4202-B285-8A258F6422F1}" type="pres">
      <dgm:prSet presAssocID="{113E89F5-6134-4F93-8EE7-DA670481CA60}" presName="Name0" presStyleCnt="0">
        <dgm:presLayoutVars>
          <dgm:chMax val="7"/>
          <dgm:chPref val="7"/>
          <dgm:dir/>
          <dgm:animLvl val="lvl"/>
        </dgm:presLayoutVars>
      </dgm:prSet>
      <dgm:spPr/>
      <dgm:t>
        <a:bodyPr/>
        <a:lstStyle/>
        <a:p>
          <a:endParaRPr lang="en-US"/>
        </a:p>
      </dgm:t>
    </dgm:pt>
    <dgm:pt modelId="{A3D015FA-BA48-4A7A-A217-B7D0DA6CB74F}" type="pres">
      <dgm:prSet presAssocID="{1AAA6765-22D2-4045-8E7F-53A9F6F6E015}" presName="Accent1" presStyleCnt="0"/>
      <dgm:spPr/>
    </dgm:pt>
    <dgm:pt modelId="{EEE2C1AC-6E61-4D00-9FA1-2658CB4D6487}" type="pres">
      <dgm:prSet presAssocID="{1AAA6765-22D2-4045-8E7F-53A9F6F6E015}" presName="Accent" presStyleLbl="node1" presStyleIdx="0" presStyleCnt="3"/>
      <dgm:spPr/>
    </dgm:pt>
    <dgm:pt modelId="{602365E1-2654-4EC8-AB11-4E5E3166ED32}" type="pres">
      <dgm:prSet presAssocID="{1AAA6765-22D2-4045-8E7F-53A9F6F6E015}" presName="Parent1" presStyleLbl="revTx" presStyleIdx="0" presStyleCnt="3">
        <dgm:presLayoutVars>
          <dgm:chMax val="1"/>
          <dgm:chPref val="1"/>
          <dgm:bulletEnabled val="1"/>
        </dgm:presLayoutVars>
      </dgm:prSet>
      <dgm:spPr/>
      <dgm:t>
        <a:bodyPr/>
        <a:lstStyle/>
        <a:p>
          <a:endParaRPr lang="en-US"/>
        </a:p>
      </dgm:t>
    </dgm:pt>
    <dgm:pt modelId="{21503BDD-F89B-4F86-AE57-ECCCED918456}" type="pres">
      <dgm:prSet presAssocID="{669D227B-23A5-480F-ACE2-726376D5B482}" presName="Accent2" presStyleCnt="0"/>
      <dgm:spPr/>
    </dgm:pt>
    <dgm:pt modelId="{B580CC6C-41FB-404B-862D-CD3333BB6F35}" type="pres">
      <dgm:prSet presAssocID="{669D227B-23A5-480F-ACE2-726376D5B482}" presName="Accent" presStyleLbl="node1" presStyleIdx="1" presStyleCnt="3"/>
      <dgm:spPr/>
    </dgm:pt>
    <dgm:pt modelId="{45EC766F-F0D8-4C91-BB10-7DC00C5B283D}" type="pres">
      <dgm:prSet presAssocID="{669D227B-23A5-480F-ACE2-726376D5B482}" presName="Parent2" presStyleLbl="revTx" presStyleIdx="1" presStyleCnt="3">
        <dgm:presLayoutVars>
          <dgm:chMax val="1"/>
          <dgm:chPref val="1"/>
          <dgm:bulletEnabled val="1"/>
        </dgm:presLayoutVars>
      </dgm:prSet>
      <dgm:spPr/>
      <dgm:t>
        <a:bodyPr/>
        <a:lstStyle/>
        <a:p>
          <a:endParaRPr lang="en-US"/>
        </a:p>
      </dgm:t>
    </dgm:pt>
    <dgm:pt modelId="{AA9C6EC2-49BD-4EFD-A0FC-668A8977B322}" type="pres">
      <dgm:prSet presAssocID="{2320F0EA-1C2A-4AC0-95AE-00878DEF064D}" presName="Accent3" presStyleCnt="0"/>
      <dgm:spPr/>
    </dgm:pt>
    <dgm:pt modelId="{7D34E4EE-E127-48F6-A4C2-AC1799F85636}" type="pres">
      <dgm:prSet presAssocID="{2320F0EA-1C2A-4AC0-95AE-00878DEF064D}" presName="Accent" presStyleLbl="node1" presStyleIdx="2" presStyleCnt="3"/>
      <dgm:spPr/>
    </dgm:pt>
    <dgm:pt modelId="{7C4F5DB7-1675-4E3B-94D8-E59C3BC6DB3E}" type="pres">
      <dgm:prSet presAssocID="{2320F0EA-1C2A-4AC0-95AE-00878DEF064D}" presName="Parent3" presStyleLbl="revTx" presStyleIdx="2" presStyleCnt="3">
        <dgm:presLayoutVars>
          <dgm:chMax val="1"/>
          <dgm:chPref val="1"/>
          <dgm:bulletEnabled val="1"/>
        </dgm:presLayoutVars>
      </dgm:prSet>
      <dgm:spPr/>
      <dgm:t>
        <a:bodyPr/>
        <a:lstStyle/>
        <a:p>
          <a:endParaRPr lang="en-US"/>
        </a:p>
      </dgm:t>
    </dgm:pt>
  </dgm:ptLst>
  <dgm:cxnLst>
    <dgm:cxn modelId="{C28C9545-E888-4872-985D-433024D0E9AC}" type="presOf" srcId="{1AAA6765-22D2-4045-8E7F-53A9F6F6E015}" destId="{602365E1-2654-4EC8-AB11-4E5E3166ED32}" srcOrd="0" destOrd="0" presId="urn:microsoft.com/office/officeart/2009/layout/CircleArrowProcess"/>
    <dgm:cxn modelId="{382DDABC-35EC-4AC5-A3A3-7815ED15EB60}" type="presOf" srcId="{113E89F5-6134-4F93-8EE7-DA670481CA60}" destId="{A784B5FF-370D-4202-B285-8A258F6422F1}" srcOrd="0" destOrd="0" presId="urn:microsoft.com/office/officeart/2009/layout/CircleArrowProcess"/>
    <dgm:cxn modelId="{4237FCE4-8C68-4CA2-9483-44B4802A2734}" srcId="{113E89F5-6134-4F93-8EE7-DA670481CA60}" destId="{669D227B-23A5-480F-ACE2-726376D5B482}" srcOrd="1" destOrd="0" parTransId="{33B05FE0-5A6E-4567-9664-34D08AECF405}" sibTransId="{3C574BCE-65D2-4FB8-A9E2-F1700BE09180}"/>
    <dgm:cxn modelId="{85C0AAF7-AD79-4B6D-8D04-ADD3399487DF}" srcId="{113E89F5-6134-4F93-8EE7-DA670481CA60}" destId="{2320F0EA-1C2A-4AC0-95AE-00878DEF064D}" srcOrd="2" destOrd="0" parTransId="{5EFEBEAD-3FA5-4793-9E64-63AE494557AA}" sibTransId="{4D71DFFC-0141-435F-A6E2-65866E853E8A}"/>
    <dgm:cxn modelId="{2EA76BBD-2A73-42B8-A9A0-73167EA24D11}" type="presOf" srcId="{669D227B-23A5-480F-ACE2-726376D5B482}" destId="{45EC766F-F0D8-4C91-BB10-7DC00C5B283D}" srcOrd="0" destOrd="0" presId="urn:microsoft.com/office/officeart/2009/layout/CircleArrowProcess"/>
    <dgm:cxn modelId="{252CCFB0-4BF2-4739-A340-7A5E9E352D48}" type="presOf" srcId="{2320F0EA-1C2A-4AC0-95AE-00878DEF064D}" destId="{7C4F5DB7-1675-4E3B-94D8-E59C3BC6DB3E}" srcOrd="0" destOrd="0" presId="urn:microsoft.com/office/officeart/2009/layout/CircleArrowProcess"/>
    <dgm:cxn modelId="{374A1723-0CD4-41C0-A5B6-2769D562F451}" srcId="{113E89F5-6134-4F93-8EE7-DA670481CA60}" destId="{1AAA6765-22D2-4045-8E7F-53A9F6F6E015}" srcOrd="0" destOrd="0" parTransId="{F7B7ED27-1195-41BE-A54B-EA54C7CE6D8F}" sibTransId="{82B79ADD-9AAF-4C33-9089-BF16DAAD9C40}"/>
    <dgm:cxn modelId="{A2DB5DC8-3197-4F89-BC55-CC150BCC4B5D}" type="presParOf" srcId="{A784B5FF-370D-4202-B285-8A258F6422F1}" destId="{A3D015FA-BA48-4A7A-A217-B7D0DA6CB74F}" srcOrd="0" destOrd="0" presId="urn:microsoft.com/office/officeart/2009/layout/CircleArrowProcess"/>
    <dgm:cxn modelId="{637E06C7-B41C-4DEF-8969-48B65B5E54FB}" type="presParOf" srcId="{A3D015FA-BA48-4A7A-A217-B7D0DA6CB74F}" destId="{EEE2C1AC-6E61-4D00-9FA1-2658CB4D6487}" srcOrd="0" destOrd="0" presId="urn:microsoft.com/office/officeart/2009/layout/CircleArrowProcess"/>
    <dgm:cxn modelId="{FD7B6AF7-58D3-4F52-A93E-C8A4D10A443F}" type="presParOf" srcId="{A784B5FF-370D-4202-B285-8A258F6422F1}" destId="{602365E1-2654-4EC8-AB11-4E5E3166ED32}" srcOrd="1" destOrd="0" presId="urn:microsoft.com/office/officeart/2009/layout/CircleArrowProcess"/>
    <dgm:cxn modelId="{C3F464C6-BD2A-4B72-A9F3-A4B00211F9A9}" type="presParOf" srcId="{A784B5FF-370D-4202-B285-8A258F6422F1}" destId="{21503BDD-F89B-4F86-AE57-ECCCED918456}" srcOrd="2" destOrd="0" presId="urn:microsoft.com/office/officeart/2009/layout/CircleArrowProcess"/>
    <dgm:cxn modelId="{91A8371A-2E81-4041-B27C-B009DC97EE88}" type="presParOf" srcId="{21503BDD-F89B-4F86-AE57-ECCCED918456}" destId="{B580CC6C-41FB-404B-862D-CD3333BB6F35}" srcOrd="0" destOrd="0" presId="urn:microsoft.com/office/officeart/2009/layout/CircleArrowProcess"/>
    <dgm:cxn modelId="{C901659B-D959-4A5F-BBC0-A2616C3869AA}" type="presParOf" srcId="{A784B5FF-370D-4202-B285-8A258F6422F1}" destId="{45EC766F-F0D8-4C91-BB10-7DC00C5B283D}" srcOrd="3" destOrd="0" presId="urn:microsoft.com/office/officeart/2009/layout/CircleArrowProcess"/>
    <dgm:cxn modelId="{354DC10E-2718-4BA8-A430-6495E35C4427}" type="presParOf" srcId="{A784B5FF-370D-4202-B285-8A258F6422F1}" destId="{AA9C6EC2-49BD-4EFD-A0FC-668A8977B322}" srcOrd="4" destOrd="0" presId="urn:microsoft.com/office/officeart/2009/layout/CircleArrowProcess"/>
    <dgm:cxn modelId="{C05A6A96-E68C-40A2-A477-13D9E9C2E51B}" type="presParOf" srcId="{AA9C6EC2-49BD-4EFD-A0FC-668A8977B322}" destId="{7D34E4EE-E127-48F6-A4C2-AC1799F85636}" srcOrd="0" destOrd="0" presId="urn:microsoft.com/office/officeart/2009/layout/CircleArrowProcess"/>
    <dgm:cxn modelId="{9FEEAEE2-497D-41B9-B676-B3D03D5D18A5}" type="presParOf" srcId="{A784B5FF-370D-4202-B285-8A258F6422F1}" destId="{7C4F5DB7-1675-4E3B-94D8-E59C3BC6DB3E}"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13E89F5-6134-4F93-8EE7-DA670481CA6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1AAA6765-22D2-4045-8E7F-53A9F6F6E015}">
      <dgm:prSet phldrT="[Text]"/>
      <dgm:spPr/>
      <dgm:t>
        <a:bodyPr/>
        <a:lstStyle/>
        <a:p>
          <a:r>
            <a:rPr lang="en-US" dirty="0" smtClean="0">
              <a:solidFill>
                <a:schemeClr val="bg1"/>
              </a:solidFill>
            </a:rPr>
            <a:t>Small</a:t>
          </a:r>
          <a:endParaRPr lang="en-US" dirty="0">
            <a:solidFill>
              <a:schemeClr val="bg1"/>
            </a:solidFill>
          </a:endParaRPr>
        </a:p>
      </dgm:t>
    </dgm:pt>
    <dgm:pt modelId="{F7B7ED27-1195-41BE-A54B-EA54C7CE6D8F}" type="parTrans" cxnId="{374A1723-0CD4-41C0-A5B6-2769D562F451}">
      <dgm:prSet/>
      <dgm:spPr/>
      <dgm:t>
        <a:bodyPr/>
        <a:lstStyle/>
        <a:p>
          <a:endParaRPr lang="en-US"/>
        </a:p>
      </dgm:t>
    </dgm:pt>
    <dgm:pt modelId="{82B79ADD-9AAF-4C33-9089-BF16DAAD9C40}" type="sibTrans" cxnId="{374A1723-0CD4-41C0-A5B6-2769D562F451}">
      <dgm:prSet/>
      <dgm:spPr/>
      <dgm:t>
        <a:bodyPr/>
        <a:lstStyle/>
        <a:p>
          <a:endParaRPr lang="en-US"/>
        </a:p>
      </dgm:t>
    </dgm:pt>
    <dgm:pt modelId="{669D227B-23A5-480F-ACE2-726376D5B482}">
      <dgm:prSet phldrT="[Text]"/>
      <dgm:spPr/>
      <dgm:t>
        <a:bodyPr/>
        <a:lstStyle/>
        <a:p>
          <a:r>
            <a:rPr lang="en-US" dirty="0" smtClean="0">
              <a:solidFill>
                <a:schemeClr val="bg1"/>
              </a:solidFill>
            </a:rPr>
            <a:t>Talk</a:t>
          </a:r>
          <a:endParaRPr lang="en-US" dirty="0">
            <a:solidFill>
              <a:schemeClr val="bg1"/>
            </a:solidFill>
          </a:endParaRPr>
        </a:p>
      </dgm:t>
    </dgm:pt>
    <dgm:pt modelId="{33B05FE0-5A6E-4567-9664-34D08AECF405}" type="parTrans" cxnId="{4237FCE4-8C68-4CA2-9483-44B4802A2734}">
      <dgm:prSet/>
      <dgm:spPr/>
      <dgm:t>
        <a:bodyPr/>
        <a:lstStyle/>
        <a:p>
          <a:endParaRPr lang="en-US"/>
        </a:p>
      </dgm:t>
    </dgm:pt>
    <dgm:pt modelId="{3C574BCE-65D2-4FB8-A9E2-F1700BE09180}" type="sibTrans" cxnId="{4237FCE4-8C68-4CA2-9483-44B4802A2734}">
      <dgm:prSet/>
      <dgm:spPr/>
      <dgm:t>
        <a:bodyPr/>
        <a:lstStyle/>
        <a:p>
          <a:endParaRPr lang="en-US"/>
        </a:p>
      </dgm:t>
    </dgm:pt>
    <dgm:pt modelId="{2320F0EA-1C2A-4AC0-95AE-00878DEF064D}">
      <dgm:prSet phldrT="[Text]"/>
      <dgm:spPr/>
      <dgm:t>
        <a:bodyPr/>
        <a:lstStyle/>
        <a:p>
          <a:r>
            <a:rPr lang="en-US" dirty="0" smtClean="0">
              <a:solidFill>
                <a:schemeClr val="bg1"/>
              </a:solidFill>
            </a:rPr>
            <a:t>Mastery</a:t>
          </a:r>
          <a:endParaRPr lang="en-US" dirty="0">
            <a:solidFill>
              <a:schemeClr val="bg1"/>
            </a:solidFill>
          </a:endParaRPr>
        </a:p>
      </dgm:t>
    </dgm:pt>
    <dgm:pt modelId="{5EFEBEAD-3FA5-4793-9E64-63AE494557AA}" type="parTrans" cxnId="{85C0AAF7-AD79-4B6D-8D04-ADD3399487DF}">
      <dgm:prSet/>
      <dgm:spPr/>
      <dgm:t>
        <a:bodyPr/>
        <a:lstStyle/>
        <a:p>
          <a:endParaRPr lang="en-US"/>
        </a:p>
      </dgm:t>
    </dgm:pt>
    <dgm:pt modelId="{4D71DFFC-0141-435F-A6E2-65866E853E8A}" type="sibTrans" cxnId="{85C0AAF7-AD79-4B6D-8D04-ADD3399487DF}">
      <dgm:prSet/>
      <dgm:spPr/>
      <dgm:t>
        <a:bodyPr/>
        <a:lstStyle/>
        <a:p>
          <a:endParaRPr lang="en-US"/>
        </a:p>
      </dgm:t>
    </dgm:pt>
    <dgm:pt modelId="{A784B5FF-370D-4202-B285-8A258F6422F1}" type="pres">
      <dgm:prSet presAssocID="{113E89F5-6134-4F93-8EE7-DA670481CA60}" presName="Name0" presStyleCnt="0">
        <dgm:presLayoutVars>
          <dgm:chMax val="7"/>
          <dgm:chPref val="7"/>
          <dgm:dir/>
          <dgm:animLvl val="lvl"/>
        </dgm:presLayoutVars>
      </dgm:prSet>
      <dgm:spPr/>
      <dgm:t>
        <a:bodyPr/>
        <a:lstStyle/>
        <a:p>
          <a:endParaRPr lang="en-US"/>
        </a:p>
      </dgm:t>
    </dgm:pt>
    <dgm:pt modelId="{A3D015FA-BA48-4A7A-A217-B7D0DA6CB74F}" type="pres">
      <dgm:prSet presAssocID="{1AAA6765-22D2-4045-8E7F-53A9F6F6E015}" presName="Accent1" presStyleCnt="0"/>
      <dgm:spPr/>
    </dgm:pt>
    <dgm:pt modelId="{EEE2C1AC-6E61-4D00-9FA1-2658CB4D6487}" type="pres">
      <dgm:prSet presAssocID="{1AAA6765-22D2-4045-8E7F-53A9F6F6E015}" presName="Accent" presStyleLbl="node1" presStyleIdx="0" presStyleCnt="3"/>
      <dgm:spPr/>
    </dgm:pt>
    <dgm:pt modelId="{602365E1-2654-4EC8-AB11-4E5E3166ED32}" type="pres">
      <dgm:prSet presAssocID="{1AAA6765-22D2-4045-8E7F-53A9F6F6E015}" presName="Parent1" presStyleLbl="revTx" presStyleIdx="0" presStyleCnt="3">
        <dgm:presLayoutVars>
          <dgm:chMax val="1"/>
          <dgm:chPref val="1"/>
          <dgm:bulletEnabled val="1"/>
        </dgm:presLayoutVars>
      </dgm:prSet>
      <dgm:spPr/>
      <dgm:t>
        <a:bodyPr/>
        <a:lstStyle/>
        <a:p>
          <a:endParaRPr lang="en-US"/>
        </a:p>
      </dgm:t>
    </dgm:pt>
    <dgm:pt modelId="{21503BDD-F89B-4F86-AE57-ECCCED918456}" type="pres">
      <dgm:prSet presAssocID="{669D227B-23A5-480F-ACE2-726376D5B482}" presName="Accent2" presStyleCnt="0"/>
      <dgm:spPr/>
    </dgm:pt>
    <dgm:pt modelId="{B580CC6C-41FB-404B-862D-CD3333BB6F35}" type="pres">
      <dgm:prSet presAssocID="{669D227B-23A5-480F-ACE2-726376D5B482}" presName="Accent" presStyleLbl="node1" presStyleIdx="1" presStyleCnt="3"/>
      <dgm:spPr/>
    </dgm:pt>
    <dgm:pt modelId="{45EC766F-F0D8-4C91-BB10-7DC00C5B283D}" type="pres">
      <dgm:prSet presAssocID="{669D227B-23A5-480F-ACE2-726376D5B482}" presName="Parent2" presStyleLbl="revTx" presStyleIdx="1" presStyleCnt="3">
        <dgm:presLayoutVars>
          <dgm:chMax val="1"/>
          <dgm:chPref val="1"/>
          <dgm:bulletEnabled val="1"/>
        </dgm:presLayoutVars>
      </dgm:prSet>
      <dgm:spPr/>
      <dgm:t>
        <a:bodyPr/>
        <a:lstStyle/>
        <a:p>
          <a:endParaRPr lang="en-US"/>
        </a:p>
      </dgm:t>
    </dgm:pt>
    <dgm:pt modelId="{AA9C6EC2-49BD-4EFD-A0FC-668A8977B322}" type="pres">
      <dgm:prSet presAssocID="{2320F0EA-1C2A-4AC0-95AE-00878DEF064D}" presName="Accent3" presStyleCnt="0"/>
      <dgm:spPr/>
    </dgm:pt>
    <dgm:pt modelId="{7D34E4EE-E127-48F6-A4C2-AC1799F85636}" type="pres">
      <dgm:prSet presAssocID="{2320F0EA-1C2A-4AC0-95AE-00878DEF064D}" presName="Accent" presStyleLbl="node1" presStyleIdx="2" presStyleCnt="3"/>
      <dgm:spPr/>
    </dgm:pt>
    <dgm:pt modelId="{7C4F5DB7-1675-4E3B-94D8-E59C3BC6DB3E}" type="pres">
      <dgm:prSet presAssocID="{2320F0EA-1C2A-4AC0-95AE-00878DEF064D}" presName="Parent3" presStyleLbl="revTx" presStyleIdx="2" presStyleCnt="3">
        <dgm:presLayoutVars>
          <dgm:chMax val="1"/>
          <dgm:chPref val="1"/>
          <dgm:bulletEnabled val="1"/>
        </dgm:presLayoutVars>
      </dgm:prSet>
      <dgm:spPr/>
      <dgm:t>
        <a:bodyPr/>
        <a:lstStyle/>
        <a:p>
          <a:endParaRPr lang="en-US"/>
        </a:p>
      </dgm:t>
    </dgm:pt>
  </dgm:ptLst>
  <dgm:cxnLst>
    <dgm:cxn modelId="{070A3CEB-0019-4356-8621-739E7E9EC5A2}" type="presOf" srcId="{1AAA6765-22D2-4045-8E7F-53A9F6F6E015}" destId="{602365E1-2654-4EC8-AB11-4E5E3166ED32}" srcOrd="0" destOrd="0" presId="urn:microsoft.com/office/officeart/2009/layout/CircleArrowProcess"/>
    <dgm:cxn modelId="{4237FCE4-8C68-4CA2-9483-44B4802A2734}" srcId="{113E89F5-6134-4F93-8EE7-DA670481CA60}" destId="{669D227B-23A5-480F-ACE2-726376D5B482}" srcOrd="1" destOrd="0" parTransId="{33B05FE0-5A6E-4567-9664-34D08AECF405}" sibTransId="{3C574BCE-65D2-4FB8-A9E2-F1700BE09180}"/>
    <dgm:cxn modelId="{85C0AAF7-AD79-4B6D-8D04-ADD3399487DF}" srcId="{113E89F5-6134-4F93-8EE7-DA670481CA60}" destId="{2320F0EA-1C2A-4AC0-95AE-00878DEF064D}" srcOrd="2" destOrd="0" parTransId="{5EFEBEAD-3FA5-4793-9E64-63AE494557AA}" sibTransId="{4D71DFFC-0141-435F-A6E2-65866E853E8A}"/>
    <dgm:cxn modelId="{F05A6AC2-01CF-4188-AC21-A92FB7FBD5BF}" type="presOf" srcId="{2320F0EA-1C2A-4AC0-95AE-00878DEF064D}" destId="{7C4F5DB7-1675-4E3B-94D8-E59C3BC6DB3E}" srcOrd="0" destOrd="0" presId="urn:microsoft.com/office/officeart/2009/layout/CircleArrowProcess"/>
    <dgm:cxn modelId="{47FF817A-5B6C-47B8-A3AA-0DA34DDBC6CF}" type="presOf" srcId="{669D227B-23A5-480F-ACE2-726376D5B482}" destId="{45EC766F-F0D8-4C91-BB10-7DC00C5B283D}" srcOrd="0" destOrd="0" presId="urn:microsoft.com/office/officeart/2009/layout/CircleArrowProcess"/>
    <dgm:cxn modelId="{1F8CB696-0887-453A-ABC7-4417FDF0D52B}" type="presOf" srcId="{113E89F5-6134-4F93-8EE7-DA670481CA60}" destId="{A784B5FF-370D-4202-B285-8A258F6422F1}" srcOrd="0" destOrd="0" presId="urn:microsoft.com/office/officeart/2009/layout/CircleArrowProcess"/>
    <dgm:cxn modelId="{374A1723-0CD4-41C0-A5B6-2769D562F451}" srcId="{113E89F5-6134-4F93-8EE7-DA670481CA60}" destId="{1AAA6765-22D2-4045-8E7F-53A9F6F6E015}" srcOrd="0" destOrd="0" parTransId="{F7B7ED27-1195-41BE-A54B-EA54C7CE6D8F}" sibTransId="{82B79ADD-9AAF-4C33-9089-BF16DAAD9C40}"/>
    <dgm:cxn modelId="{0F2E2C92-03D0-465B-A1B1-888824886CB6}" type="presParOf" srcId="{A784B5FF-370D-4202-B285-8A258F6422F1}" destId="{A3D015FA-BA48-4A7A-A217-B7D0DA6CB74F}" srcOrd="0" destOrd="0" presId="urn:microsoft.com/office/officeart/2009/layout/CircleArrowProcess"/>
    <dgm:cxn modelId="{9AC91100-37A5-40A3-8C4A-5CDD9C2D6EF8}" type="presParOf" srcId="{A3D015FA-BA48-4A7A-A217-B7D0DA6CB74F}" destId="{EEE2C1AC-6E61-4D00-9FA1-2658CB4D6487}" srcOrd="0" destOrd="0" presId="urn:microsoft.com/office/officeart/2009/layout/CircleArrowProcess"/>
    <dgm:cxn modelId="{CC785EE8-5949-433C-8AA4-4930296F24B3}" type="presParOf" srcId="{A784B5FF-370D-4202-B285-8A258F6422F1}" destId="{602365E1-2654-4EC8-AB11-4E5E3166ED32}" srcOrd="1" destOrd="0" presId="urn:microsoft.com/office/officeart/2009/layout/CircleArrowProcess"/>
    <dgm:cxn modelId="{7A60E039-B377-45EB-875F-F430AFA69A44}" type="presParOf" srcId="{A784B5FF-370D-4202-B285-8A258F6422F1}" destId="{21503BDD-F89B-4F86-AE57-ECCCED918456}" srcOrd="2" destOrd="0" presId="urn:microsoft.com/office/officeart/2009/layout/CircleArrowProcess"/>
    <dgm:cxn modelId="{1F73520F-254D-44E4-8AB0-9EE5234FED52}" type="presParOf" srcId="{21503BDD-F89B-4F86-AE57-ECCCED918456}" destId="{B580CC6C-41FB-404B-862D-CD3333BB6F35}" srcOrd="0" destOrd="0" presId="urn:microsoft.com/office/officeart/2009/layout/CircleArrowProcess"/>
    <dgm:cxn modelId="{2F7D7100-87F7-44A3-AEC5-EE99BF8E23DD}" type="presParOf" srcId="{A784B5FF-370D-4202-B285-8A258F6422F1}" destId="{45EC766F-F0D8-4C91-BB10-7DC00C5B283D}" srcOrd="3" destOrd="0" presId="urn:microsoft.com/office/officeart/2009/layout/CircleArrowProcess"/>
    <dgm:cxn modelId="{F98F00D7-C021-439A-8FD1-C782B017A314}" type="presParOf" srcId="{A784B5FF-370D-4202-B285-8A258F6422F1}" destId="{AA9C6EC2-49BD-4EFD-A0FC-668A8977B322}" srcOrd="4" destOrd="0" presId="urn:microsoft.com/office/officeart/2009/layout/CircleArrowProcess"/>
    <dgm:cxn modelId="{305959D7-E72A-460B-8477-2931A7A47F87}" type="presParOf" srcId="{AA9C6EC2-49BD-4EFD-A0FC-668A8977B322}" destId="{7D34E4EE-E127-48F6-A4C2-AC1799F85636}" srcOrd="0" destOrd="0" presId="urn:microsoft.com/office/officeart/2009/layout/CircleArrowProcess"/>
    <dgm:cxn modelId="{0CC61D46-78C2-4557-AC86-B404C37463AC}" type="presParOf" srcId="{A784B5FF-370D-4202-B285-8A258F6422F1}" destId="{7C4F5DB7-1675-4E3B-94D8-E59C3BC6DB3E}"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17EB179-A46E-4C31-9151-A007D1859D2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2BDD4825-6916-4BD8-816D-7D3319203251}">
      <dgm:prSet phldrT="[Text]" custT="1"/>
      <dgm:spPr/>
      <dgm:t>
        <a:bodyPr/>
        <a:lstStyle/>
        <a:p>
          <a:r>
            <a:rPr lang="en-US" sz="2800" b="1" dirty="0" smtClean="0"/>
            <a:t>Engage and Connect</a:t>
          </a:r>
          <a:endParaRPr lang="en-US" sz="2800" b="1" dirty="0"/>
        </a:p>
      </dgm:t>
    </dgm:pt>
    <dgm:pt modelId="{02DD7A55-8C92-43D3-A917-D8DDF81C8D66}" type="parTrans" cxnId="{7945C822-832A-4F78-A096-6F537B3ABC5F}">
      <dgm:prSet/>
      <dgm:spPr/>
      <dgm:t>
        <a:bodyPr/>
        <a:lstStyle/>
        <a:p>
          <a:endParaRPr lang="en-US"/>
        </a:p>
      </dgm:t>
    </dgm:pt>
    <dgm:pt modelId="{A1B924E6-BACA-4F63-B925-88A72A01B18F}" type="sibTrans" cxnId="{7945C822-832A-4F78-A096-6F537B3ABC5F}">
      <dgm:prSet/>
      <dgm:spPr/>
      <dgm:t>
        <a:bodyPr/>
        <a:lstStyle/>
        <a:p>
          <a:endParaRPr lang="en-US"/>
        </a:p>
      </dgm:t>
    </dgm:pt>
    <dgm:pt modelId="{151A1533-6FC1-405F-89A2-041BEDCE93B6}">
      <dgm:prSet phldrT="[Text]"/>
      <dgm:spPr/>
      <dgm:t>
        <a:bodyPr/>
        <a:lstStyle/>
        <a:p>
          <a:r>
            <a:rPr lang="en-US" dirty="0" smtClean="0"/>
            <a:t>Be Honest</a:t>
          </a:r>
          <a:endParaRPr lang="en-US" dirty="0"/>
        </a:p>
      </dgm:t>
    </dgm:pt>
    <dgm:pt modelId="{3B738D86-3BCF-4F6E-872C-593C01C46B57}" type="parTrans" cxnId="{7D1BA8D3-3AA0-473C-AB9F-C6258673CB21}">
      <dgm:prSet/>
      <dgm:spPr/>
      <dgm:t>
        <a:bodyPr/>
        <a:lstStyle/>
        <a:p>
          <a:endParaRPr lang="en-US"/>
        </a:p>
      </dgm:t>
    </dgm:pt>
    <dgm:pt modelId="{6CBBD7BA-C80F-4164-B4F7-5F2CF27722BA}" type="sibTrans" cxnId="{7D1BA8D3-3AA0-473C-AB9F-C6258673CB21}">
      <dgm:prSet/>
      <dgm:spPr/>
      <dgm:t>
        <a:bodyPr/>
        <a:lstStyle/>
        <a:p>
          <a:endParaRPr lang="en-US"/>
        </a:p>
      </dgm:t>
    </dgm:pt>
    <dgm:pt modelId="{49D152F0-609D-4C5C-BC10-7B65DCEBF7B2}">
      <dgm:prSet/>
      <dgm:spPr/>
      <dgm:t>
        <a:bodyPr/>
        <a:lstStyle/>
        <a:p>
          <a:r>
            <a:rPr lang="en-US" dirty="0" smtClean="0"/>
            <a:t>Build Rapport</a:t>
          </a:r>
          <a:endParaRPr lang="en-US" dirty="0"/>
        </a:p>
      </dgm:t>
    </dgm:pt>
    <dgm:pt modelId="{77FFE335-DC8E-4117-B376-4D6547885E3D}" type="parTrans" cxnId="{BB85577E-26D2-460D-9D91-997C00105EC7}">
      <dgm:prSet/>
      <dgm:spPr/>
      <dgm:t>
        <a:bodyPr/>
        <a:lstStyle/>
        <a:p>
          <a:endParaRPr lang="en-US"/>
        </a:p>
      </dgm:t>
    </dgm:pt>
    <dgm:pt modelId="{5161A0A1-DC48-4DAC-93FF-A0DE6A71040F}" type="sibTrans" cxnId="{BB85577E-26D2-460D-9D91-997C00105EC7}">
      <dgm:prSet/>
      <dgm:spPr/>
      <dgm:t>
        <a:bodyPr/>
        <a:lstStyle/>
        <a:p>
          <a:endParaRPr lang="en-US"/>
        </a:p>
      </dgm:t>
    </dgm:pt>
    <dgm:pt modelId="{12DB846A-DFC8-4984-989C-6ECDEFE078C9}" type="pres">
      <dgm:prSet presAssocID="{F17EB179-A46E-4C31-9151-A007D1859D2E}" presName="Name0" presStyleCnt="0">
        <dgm:presLayoutVars>
          <dgm:chMax val="1"/>
          <dgm:dir/>
          <dgm:animLvl val="ctr"/>
          <dgm:resizeHandles val="exact"/>
        </dgm:presLayoutVars>
      </dgm:prSet>
      <dgm:spPr/>
      <dgm:t>
        <a:bodyPr/>
        <a:lstStyle/>
        <a:p>
          <a:endParaRPr lang="en-US"/>
        </a:p>
      </dgm:t>
    </dgm:pt>
    <dgm:pt modelId="{D0B35A7B-C8EE-44FD-B9BC-0A84415A5023}" type="pres">
      <dgm:prSet presAssocID="{2BDD4825-6916-4BD8-816D-7D3319203251}" presName="centerShape" presStyleLbl="node0" presStyleIdx="0" presStyleCnt="1" custScaleX="118006" custScaleY="113792" custLinFactNeighborX="0" custLinFactNeighborY="0"/>
      <dgm:spPr/>
      <dgm:t>
        <a:bodyPr/>
        <a:lstStyle/>
        <a:p>
          <a:endParaRPr lang="en-US"/>
        </a:p>
      </dgm:t>
    </dgm:pt>
    <dgm:pt modelId="{AE988C33-6103-4E11-BF6D-F6EF41D36EDD}" type="pres">
      <dgm:prSet presAssocID="{151A1533-6FC1-405F-89A2-041BEDCE93B6}" presName="node" presStyleLbl="node1" presStyleIdx="0" presStyleCnt="2">
        <dgm:presLayoutVars>
          <dgm:bulletEnabled val="1"/>
        </dgm:presLayoutVars>
      </dgm:prSet>
      <dgm:spPr/>
      <dgm:t>
        <a:bodyPr/>
        <a:lstStyle/>
        <a:p>
          <a:endParaRPr lang="en-US"/>
        </a:p>
      </dgm:t>
    </dgm:pt>
    <dgm:pt modelId="{2BF5DEE4-776B-4A46-8C49-99E3FA13CA06}" type="pres">
      <dgm:prSet presAssocID="{151A1533-6FC1-405F-89A2-041BEDCE93B6}" presName="dummy" presStyleCnt="0"/>
      <dgm:spPr/>
    </dgm:pt>
    <dgm:pt modelId="{DB42C185-F8F8-4398-AB39-B56CF922B047}" type="pres">
      <dgm:prSet presAssocID="{6CBBD7BA-C80F-4164-B4F7-5F2CF27722BA}" presName="sibTrans" presStyleLbl="sibTrans2D1" presStyleIdx="0" presStyleCnt="2"/>
      <dgm:spPr/>
      <dgm:t>
        <a:bodyPr/>
        <a:lstStyle/>
        <a:p>
          <a:endParaRPr lang="en-US"/>
        </a:p>
      </dgm:t>
    </dgm:pt>
    <dgm:pt modelId="{15C8920F-C8F7-4F24-A91E-E020B326B126}" type="pres">
      <dgm:prSet presAssocID="{49D152F0-609D-4C5C-BC10-7B65DCEBF7B2}" presName="node" presStyleLbl="node1" presStyleIdx="1" presStyleCnt="2">
        <dgm:presLayoutVars>
          <dgm:bulletEnabled val="1"/>
        </dgm:presLayoutVars>
      </dgm:prSet>
      <dgm:spPr/>
      <dgm:t>
        <a:bodyPr/>
        <a:lstStyle/>
        <a:p>
          <a:endParaRPr lang="en-US"/>
        </a:p>
      </dgm:t>
    </dgm:pt>
    <dgm:pt modelId="{54ABC38B-CD61-4989-BF38-4B8243DD552E}" type="pres">
      <dgm:prSet presAssocID="{49D152F0-609D-4C5C-BC10-7B65DCEBF7B2}" presName="dummy" presStyleCnt="0"/>
      <dgm:spPr/>
    </dgm:pt>
    <dgm:pt modelId="{41BF34D0-576C-4E9B-BEAC-60CF52E0B34C}" type="pres">
      <dgm:prSet presAssocID="{5161A0A1-DC48-4DAC-93FF-A0DE6A71040F}" presName="sibTrans" presStyleLbl="sibTrans2D1" presStyleIdx="1" presStyleCnt="2"/>
      <dgm:spPr/>
      <dgm:t>
        <a:bodyPr/>
        <a:lstStyle/>
        <a:p>
          <a:endParaRPr lang="en-US"/>
        </a:p>
      </dgm:t>
    </dgm:pt>
  </dgm:ptLst>
  <dgm:cxnLst>
    <dgm:cxn modelId="{5360768B-B17E-4248-AF9B-7439F9E7AFB8}" type="presOf" srcId="{151A1533-6FC1-405F-89A2-041BEDCE93B6}" destId="{AE988C33-6103-4E11-BF6D-F6EF41D36EDD}" srcOrd="0" destOrd="0" presId="urn:microsoft.com/office/officeart/2005/8/layout/radial6"/>
    <dgm:cxn modelId="{7D1BA8D3-3AA0-473C-AB9F-C6258673CB21}" srcId="{2BDD4825-6916-4BD8-816D-7D3319203251}" destId="{151A1533-6FC1-405F-89A2-041BEDCE93B6}" srcOrd="0" destOrd="0" parTransId="{3B738D86-3BCF-4F6E-872C-593C01C46B57}" sibTransId="{6CBBD7BA-C80F-4164-B4F7-5F2CF27722BA}"/>
    <dgm:cxn modelId="{7945C822-832A-4F78-A096-6F537B3ABC5F}" srcId="{F17EB179-A46E-4C31-9151-A007D1859D2E}" destId="{2BDD4825-6916-4BD8-816D-7D3319203251}" srcOrd="0" destOrd="0" parTransId="{02DD7A55-8C92-43D3-A917-D8DDF81C8D66}" sibTransId="{A1B924E6-BACA-4F63-B925-88A72A01B18F}"/>
    <dgm:cxn modelId="{0293BB79-7F38-4803-AEB3-FC6D03EE874E}" type="presOf" srcId="{49D152F0-609D-4C5C-BC10-7B65DCEBF7B2}" destId="{15C8920F-C8F7-4F24-A91E-E020B326B126}" srcOrd="0" destOrd="0" presId="urn:microsoft.com/office/officeart/2005/8/layout/radial6"/>
    <dgm:cxn modelId="{5B944853-D733-4779-B768-EDCF62193FE2}" type="presOf" srcId="{2BDD4825-6916-4BD8-816D-7D3319203251}" destId="{D0B35A7B-C8EE-44FD-B9BC-0A84415A5023}" srcOrd="0" destOrd="0" presId="urn:microsoft.com/office/officeart/2005/8/layout/radial6"/>
    <dgm:cxn modelId="{BB85577E-26D2-460D-9D91-997C00105EC7}" srcId="{2BDD4825-6916-4BD8-816D-7D3319203251}" destId="{49D152F0-609D-4C5C-BC10-7B65DCEBF7B2}" srcOrd="1" destOrd="0" parTransId="{77FFE335-DC8E-4117-B376-4D6547885E3D}" sibTransId="{5161A0A1-DC48-4DAC-93FF-A0DE6A71040F}"/>
    <dgm:cxn modelId="{17E1F76A-9591-492C-AB50-F493B788AAA7}" type="presOf" srcId="{5161A0A1-DC48-4DAC-93FF-A0DE6A71040F}" destId="{41BF34D0-576C-4E9B-BEAC-60CF52E0B34C}" srcOrd="0" destOrd="0" presId="urn:microsoft.com/office/officeart/2005/8/layout/radial6"/>
    <dgm:cxn modelId="{80EA18FB-5280-402E-8637-9C3E2C7CAB99}" type="presOf" srcId="{6CBBD7BA-C80F-4164-B4F7-5F2CF27722BA}" destId="{DB42C185-F8F8-4398-AB39-B56CF922B047}" srcOrd="0" destOrd="0" presId="urn:microsoft.com/office/officeart/2005/8/layout/radial6"/>
    <dgm:cxn modelId="{5FB38551-A511-4082-96D9-589002DE5B4A}" type="presOf" srcId="{F17EB179-A46E-4C31-9151-A007D1859D2E}" destId="{12DB846A-DFC8-4984-989C-6ECDEFE078C9}" srcOrd="0" destOrd="0" presId="urn:microsoft.com/office/officeart/2005/8/layout/radial6"/>
    <dgm:cxn modelId="{02C6AC43-5C84-4511-B33A-2E81305F7C1B}" type="presParOf" srcId="{12DB846A-DFC8-4984-989C-6ECDEFE078C9}" destId="{D0B35A7B-C8EE-44FD-B9BC-0A84415A5023}" srcOrd="0" destOrd="0" presId="urn:microsoft.com/office/officeart/2005/8/layout/radial6"/>
    <dgm:cxn modelId="{D3D54EE2-3FA1-4C37-B51F-DC89FE5D5DB7}" type="presParOf" srcId="{12DB846A-DFC8-4984-989C-6ECDEFE078C9}" destId="{AE988C33-6103-4E11-BF6D-F6EF41D36EDD}" srcOrd="1" destOrd="0" presId="urn:microsoft.com/office/officeart/2005/8/layout/radial6"/>
    <dgm:cxn modelId="{614E8F51-DA90-4B41-B6E3-88F9F91780D5}" type="presParOf" srcId="{12DB846A-DFC8-4984-989C-6ECDEFE078C9}" destId="{2BF5DEE4-776B-4A46-8C49-99E3FA13CA06}" srcOrd="2" destOrd="0" presId="urn:microsoft.com/office/officeart/2005/8/layout/radial6"/>
    <dgm:cxn modelId="{0C540FCB-00F3-485D-8C1F-4773D6A3E920}" type="presParOf" srcId="{12DB846A-DFC8-4984-989C-6ECDEFE078C9}" destId="{DB42C185-F8F8-4398-AB39-B56CF922B047}" srcOrd="3" destOrd="0" presId="urn:microsoft.com/office/officeart/2005/8/layout/radial6"/>
    <dgm:cxn modelId="{A0BB2508-7FC5-46D6-9D64-D7FC1DD2829B}" type="presParOf" srcId="{12DB846A-DFC8-4984-989C-6ECDEFE078C9}" destId="{15C8920F-C8F7-4F24-A91E-E020B326B126}" srcOrd="4" destOrd="0" presId="urn:microsoft.com/office/officeart/2005/8/layout/radial6"/>
    <dgm:cxn modelId="{3462A447-59B8-4D56-9A90-2675C70C9901}" type="presParOf" srcId="{12DB846A-DFC8-4984-989C-6ECDEFE078C9}" destId="{54ABC38B-CD61-4989-BF38-4B8243DD552E}" srcOrd="5" destOrd="0" presId="urn:microsoft.com/office/officeart/2005/8/layout/radial6"/>
    <dgm:cxn modelId="{B789E023-51F8-4B61-98C5-339FDA59D511}" type="presParOf" srcId="{12DB846A-DFC8-4984-989C-6ECDEFE078C9}" destId="{41BF34D0-576C-4E9B-BEAC-60CF52E0B34C}" srcOrd="6"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13E89F5-6134-4F93-8EE7-DA670481CA6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1AAA6765-22D2-4045-8E7F-53A9F6F6E015}">
      <dgm:prSet phldrT="[Text]"/>
      <dgm:spPr/>
      <dgm:t>
        <a:bodyPr/>
        <a:lstStyle/>
        <a:p>
          <a:r>
            <a:rPr lang="en-US" dirty="0" smtClean="0">
              <a:solidFill>
                <a:schemeClr val="bg1"/>
              </a:solidFill>
            </a:rPr>
            <a:t>Small</a:t>
          </a:r>
          <a:endParaRPr lang="en-US" dirty="0">
            <a:solidFill>
              <a:schemeClr val="bg1"/>
            </a:solidFill>
          </a:endParaRPr>
        </a:p>
      </dgm:t>
    </dgm:pt>
    <dgm:pt modelId="{F7B7ED27-1195-41BE-A54B-EA54C7CE6D8F}" type="parTrans" cxnId="{374A1723-0CD4-41C0-A5B6-2769D562F451}">
      <dgm:prSet/>
      <dgm:spPr/>
      <dgm:t>
        <a:bodyPr/>
        <a:lstStyle/>
        <a:p>
          <a:endParaRPr lang="en-US"/>
        </a:p>
      </dgm:t>
    </dgm:pt>
    <dgm:pt modelId="{82B79ADD-9AAF-4C33-9089-BF16DAAD9C40}" type="sibTrans" cxnId="{374A1723-0CD4-41C0-A5B6-2769D562F451}">
      <dgm:prSet/>
      <dgm:spPr/>
      <dgm:t>
        <a:bodyPr/>
        <a:lstStyle/>
        <a:p>
          <a:endParaRPr lang="en-US"/>
        </a:p>
      </dgm:t>
    </dgm:pt>
    <dgm:pt modelId="{669D227B-23A5-480F-ACE2-726376D5B482}">
      <dgm:prSet phldrT="[Text]"/>
      <dgm:spPr/>
      <dgm:t>
        <a:bodyPr/>
        <a:lstStyle/>
        <a:p>
          <a:r>
            <a:rPr lang="en-US" dirty="0" smtClean="0">
              <a:solidFill>
                <a:schemeClr val="bg1"/>
              </a:solidFill>
            </a:rPr>
            <a:t>Talk</a:t>
          </a:r>
          <a:endParaRPr lang="en-US" dirty="0">
            <a:solidFill>
              <a:schemeClr val="bg1"/>
            </a:solidFill>
          </a:endParaRPr>
        </a:p>
      </dgm:t>
    </dgm:pt>
    <dgm:pt modelId="{33B05FE0-5A6E-4567-9664-34D08AECF405}" type="parTrans" cxnId="{4237FCE4-8C68-4CA2-9483-44B4802A2734}">
      <dgm:prSet/>
      <dgm:spPr/>
      <dgm:t>
        <a:bodyPr/>
        <a:lstStyle/>
        <a:p>
          <a:endParaRPr lang="en-US"/>
        </a:p>
      </dgm:t>
    </dgm:pt>
    <dgm:pt modelId="{3C574BCE-65D2-4FB8-A9E2-F1700BE09180}" type="sibTrans" cxnId="{4237FCE4-8C68-4CA2-9483-44B4802A2734}">
      <dgm:prSet/>
      <dgm:spPr/>
      <dgm:t>
        <a:bodyPr/>
        <a:lstStyle/>
        <a:p>
          <a:endParaRPr lang="en-US"/>
        </a:p>
      </dgm:t>
    </dgm:pt>
    <dgm:pt modelId="{2320F0EA-1C2A-4AC0-95AE-00878DEF064D}">
      <dgm:prSet phldrT="[Text]"/>
      <dgm:spPr/>
      <dgm:t>
        <a:bodyPr/>
        <a:lstStyle/>
        <a:p>
          <a:r>
            <a:rPr lang="en-US" dirty="0" smtClean="0">
              <a:solidFill>
                <a:schemeClr val="bg1"/>
              </a:solidFill>
            </a:rPr>
            <a:t>Mastery</a:t>
          </a:r>
          <a:endParaRPr lang="en-US" dirty="0">
            <a:solidFill>
              <a:schemeClr val="bg1"/>
            </a:solidFill>
          </a:endParaRPr>
        </a:p>
      </dgm:t>
    </dgm:pt>
    <dgm:pt modelId="{5EFEBEAD-3FA5-4793-9E64-63AE494557AA}" type="parTrans" cxnId="{85C0AAF7-AD79-4B6D-8D04-ADD3399487DF}">
      <dgm:prSet/>
      <dgm:spPr/>
      <dgm:t>
        <a:bodyPr/>
        <a:lstStyle/>
        <a:p>
          <a:endParaRPr lang="en-US"/>
        </a:p>
      </dgm:t>
    </dgm:pt>
    <dgm:pt modelId="{4D71DFFC-0141-435F-A6E2-65866E853E8A}" type="sibTrans" cxnId="{85C0AAF7-AD79-4B6D-8D04-ADD3399487DF}">
      <dgm:prSet/>
      <dgm:spPr/>
      <dgm:t>
        <a:bodyPr/>
        <a:lstStyle/>
        <a:p>
          <a:endParaRPr lang="en-US"/>
        </a:p>
      </dgm:t>
    </dgm:pt>
    <dgm:pt modelId="{A784B5FF-370D-4202-B285-8A258F6422F1}" type="pres">
      <dgm:prSet presAssocID="{113E89F5-6134-4F93-8EE7-DA670481CA60}" presName="Name0" presStyleCnt="0">
        <dgm:presLayoutVars>
          <dgm:chMax val="7"/>
          <dgm:chPref val="7"/>
          <dgm:dir/>
          <dgm:animLvl val="lvl"/>
        </dgm:presLayoutVars>
      </dgm:prSet>
      <dgm:spPr/>
      <dgm:t>
        <a:bodyPr/>
        <a:lstStyle/>
        <a:p>
          <a:endParaRPr lang="en-US"/>
        </a:p>
      </dgm:t>
    </dgm:pt>
    <dgm:pt modelId="{A3D015FA-BA48-4A7A-A217-B7D0DA6CB74F}" type="pres">
      <dgm:prSet presAssocID="{1AAA6765-22D2-4045-8E7F-53A9F6F6E015}" presName="Accent1" presStyleCnt="0"/>
      <dgm:spPr/>
    </dgm:pt>
    <dgm:pt modelId="{EEE2C1AC-6E61-4D00-9FA1-2658CB4D6487}" type="pres">
      <dgm:prSet presAssocID="{1AAA6765-22D2-4045-8E7F-53A9F6F6E015}" presName="Accent" presStyleLbl="node1" presStyleIdx="0" presStyleCnt="3"/>
      <dgm:spPr/>
    </dgm:pt>
    <dgm:pt modelId="{602365E1-2654-4EC8-AB11-4E5E3166ED32}" type="pres">
      <dgm:prSet presAssocID="{1AAA6765-22D2-4045-8E7F-53A9F6F6E015}" presName="Parent1" presStyleLbl="revTx" presStyleIdx="0" presStyleCnt="3">
        <dgm:presLayoutVars>
          <dgm:chMax val="1"/>
          <dgm:chPref val="1"/>
          <dgm:bulletEnabled val="1"/>
        </dgm:presLayoutVars>
      </dgm:prSet>
      <dgm:spPr/>
      <dgm:t>
        <a:bodyPr/>
        <a:lstStyle/>
        <a:p>
          <a:endParaRPr lang="en-US"/>
        </a:p>
      </dgm:t>
    </dgm:pt>
    <dgm:pt modelId="{21503BDD-F89B-4F86-AE57-ECCCED918456}" type="pres">
      <dgm:prSet presAssocID="{669D227B-23A5-480F-ACE2-726376D5B482}" presName="Accent2" presStyleCnt="0"/>
      <dgm:spPr/>
    </dgm:pt>
    <dgm:pt modelId="{B580CC6C-41FB-404B-862D-CD3333BB6F35}" type="pres">
      <dgm:prSet presAssocID="{669D227B-23A5-480F-ACE2-726376D5B482}" presName="Accent" presStyleLbl="node1" presStyleIdx="1" presStyleCnt="3"/>
      <dgm:spPr/>
    </dgm:pt>
    <dgm:pt modelId="{45EC766F-F0D8-4C91-BB10-7DC00C5B283D}" type="pres">
      <dgm:prSet presAssocID="{669D227B-23A5-480F-ACE2-726376D5B482}" presName="Parent2" presStyleLbl="revTx" presStyleIdx="1" presStyleCnt="3">
        <dgm:presLayoutVars>
          <dgm:chMax val="1"/>
          <dgm:chPref val="1"/>
          <dgm:bulletEnabled val="1"/>
        </dgm:presLayoutVars>
      </dgm:prSet>
      <dgm:spPr/>
      <dgm:t>
        <a:bodyPr/>
        <a:lstStyle/>
        <a:p>
          <a:endParaRPr lang="en-US"/>
        </a:p>
      </dgm:t>
    </dgm:pt>
    <dgm:pt modelId="{AA9C6EC2-49BD-4EFD-A0FC-668A8977B322}" type="pres">
      <dgm:prSet presAssocID="{2320F0EA-1C2A-4AC0-95AE-00878DEF064D}" presName="Accent3" presStyleCnt="0"/>
      <dgm:spPr/>
    </dgm:pt>
    <dgm:pt modelId="{7D34E4EE-E127-48F6-A4C2-AC1799F85636}" type="pres">
      <dgm:prSet presAssocID="{2320F0EA-1C2A-4AC0-95AE-00878DEF064D}" presName="Accent" presStyleLbl="node1" presStyleIdx="2" presStyleCnt="3"/>
      <dgm:spPr/>
    </dgm:pt>
    <dgm:pt modelId="{7C4F5DB7-1675-4E3B-94D8-E59C3BC6DB3E}" type="pres">
      <dgm:prSet presAssocID="{2320F0EA-1C2A-4AC0-95AE-00878DEF064D}" presName="Parent3" presStyleLbl="revTx" presStyleIdx="2" presStyleCnt="3">
        <dgm:presLayoutVars>
          <dgm:chMax val="1"/>
          <dgm:chPref val="1"/>
          <dgm:bulletEnabled val="1"/>
        </dgm:presLayoutVars>
      </dgm:prSet>
      <dgm:spPr/>
      <dgm:t>
        <a:bodyPr/>
        <a:lstStyle/>
        <a:p>
          <a:endParaRPr lang="en-US"/>
        </a:p>
      </dgm:t>
    </dgm:pt>
  </dgm:ptLst>
  <dgm:cxnLst>
    <dgm:cxn modelId="{374A1723-0CD4-41C0-A5B6-2769D562F451}" srcId="{113E89F5-6134-4F93-8EE7-DA670481CA60}" destId="{1AAA6765-22D2-4045-8E7F-53A9F6F6E015}" srcOrd="0" destOrd="0" parTransId="{F7B7ED27-1195-41BE-A54B-EA54C7CE6D8F}" sibTransId="{82B79ADD-9AAF-4C33-9089-BF16DAAD9C40}"/>
    <dgm:cxn modelId="{4237FCE4-8C68-4CA2-9483-44B4802A2734}" srcId="{113E89F5-6134-4F93-8EE7-DA670481CA60}" destId="{669D227B-23A5-480F-ACE2-726376D5B482}" srcOrd="1" destOrd="0" parTransId="{33B05FE0-5A6E-4567-9664-34D08AECF405}" sibTransId="{3C574BCE-65D2-4FB8-A9E2-F1700BE09180}"/>
    <dgm:cxn modelId="{E6F42F7B-CB8A-47CE-842E-8A5D4840E69C}" type="presOf" srcId="{669D227B-23A5-480F-ACE2-726376D5B482}" destId="{45EC766F-F0D8-4C91-BB10-7DC00C5B283D}" srcOrd="0" destOrd="0" presId="urn:microsoft.com/office/officeart/2009/layout/CircleArrowProcess"/>
    <dgm:cxn modelId="{3F09765F-75A0-4CB2-B555-4F314002C7EF}" type="presOf" srcId="{1AAA6765-22D2-4045-8E7F-53A9F6F6E015}" destId="{602365E1-2654-4EC8-AB11-4E5E3166ED32}" srcOrd="0" destOrd="0" presId="urn:microsoft.com/office/officeart/2009/layout/CircleArrowProcess"/>
    <dgm:cxn modelId="{B57DE111-4134-4512-9DF4-6654CA9CCBAB}" type="presOf" srcId="{113E89F5-6134-4F93-8EE7-DA670481CA60}" destId="{A784B5FF-370D-4202-B285-8A258F6422F1}" srcOrd="0" destOrd="0" presId="urn:microsoft.com/office/officeart/2009/layout/CircleArrowProcess"/>
    <dgm:cxn modelId="{136AE25B-4F36-42CA-9E78-ED242CCEE90B}" type="presOf" srcId="{2320F0EA-1C2A-4AC0-95AE-00878DEF064D}" destId="{7C4F5DB7-1675-4E3B-94D8-E59C3BC6DB3E}" srcOrd="0" destOrd="0" presId="urn:microsoft.com/office/officeart/2009/layout/CircleArrowProcess"/>
    <dgm:cxn modelId="{85C0AAF7-AD79-4B6D-8D04-ADD3399487DF}" srcId="{113E89F5-6134-4F93-8EE7-DA670481CA60}" destId="{2320F0EA-1C2A-4AC0-95AE-00878DEF064D}" srcOrd="2" destOrd="0" parTransId="{5EFEBEAD-3FA5-4793-9E64-63AE494557AA}" sibTransId="{4D71DFFC-0141-435F-A6E2-65866E853E8A}"/>
    <dgm:cxn modelId="{E88DD266-5636-4745-8BB9-4894EBDD87C0}" type="presParOf" srcId="{A784B5FF-370D-4202-B285-8A258F6422F1}" destId="{A3D015FA-BA48-4A7A-A217-B7D0DA6CB74F}" srcOrd="0" destOrd="0" presId="urn:microsoft.com/office/officeart/2009/layout/CircleArrowProcess"/>
    <dgm:cxn modelId="{4F9FD3D4-3521-4B15-883F-3CE72D1113B7}" type="presParOf" srcId="{A3D015FA-BA48-4A7A-A217-B7D0DA6CB74F}" destId="{EEE2C1AC-6E61-4D00-9FA1-2658CB4D6487}" srcOrd="0" destOrd="0" presId="urn:microsoft.com/office/officeart/2009/layout/CircleArrowProcess"/>
    <dgm:cxn modelId="{21E39BF9-81A6-45A6-9E86-F9A65365D6ED}" type="presParOf" srcId="{A784B5FF-370D-4202-B285-8A258F6422F1}" destId="{602365E1-2654-4EC8-AB11-4E5E3166ED32}" srcOrd="1" destOrd="0" presId="urn:microsoft.com/office/officeart/2009/layout/CircleArrowProcess"/>
    <dgm:cxn modelId="{C62BABAE-BA7B-46EE-AD00-1034F1E39293}" type="presParOf" srcId="{A784B5FF-370D-4202-B285-8A258F6422F1}" destId="{21503BDD-F89B-4F86-AE57-ECCCED918456}" srcOrd="2" destOrd="0" presId="urn:microsoft.com/office/officeart/2009/layout/CircleArrowProcess"/>
    <dgm:cxn modelId="{20F7843E-DC2C-4721-A5CE-50A15BABE6FC}" type="presParOf" srcId="{21503BDD-F89B-4F86-AE57-ECCCED918456}" destId="{B580CC6C-41FB-404B-862D-CD3333BB6F35}" srcOrd="0" destOrd="0" presId="urn:microsoft.com/office/officeart/2009/layout/CircleArrowProcess"/>
    <dgm:cxn modelId="{4565231D-EE7C-4C84-BAFF-2DC519BBE464}" type="presParOf" srcId="{A784B5FF-370D-4202-B285-8A258F6422F1}" destId="{45EC766F-F0D8-4C91-BB10-7DC00C5B283D}" srcOrd="3" destOrd="0" presId="urn:microsoft.com/office/officeart/2009/layout/CircleArrowProcess"/>
    <dgm:cxn modelId="{E92076F1-A5CD-4CE9-8573-CE45A4A9EBD8}" type="presParOf" srcId="{A784B5FF-370D-4202-B285-8A258F6422F1}" destId="{AA9C6EC2-49BD-4EFD-A0FC-668A8977B322}" srcOrd="4" destOrd="0" presId="urn:microsoft.com/office/officeart/2009/layout/CircleArrowProcess"/>
    <dgm:cxn modelId="{9544718A-1FD5-4618-A741-6370E6866DDB}" type="presParOf" srcId="{AA9C6EC2-49BD-4EFD-A0FC-668A8977B322}" destId="{7D34E4EE-E127-48F6-A4C2-AC1799F85636}" srcOrd="0" destOrd="0" presId="urn:microsoft.com/office/officeart/2009/layout/CircleArrowProcess"/>
    <dgm:cxn modelId="{E2B8449F-C919-4B39-9A87-5E092B3E29A7}" type="presParOf" srcId="{A784B5FF-370D-4202-B285-8A258F6422F1}" destId="{7C4F5DB7-1675-4E3B-94D8-E59C3BC6DB3E}" srcOrd="5"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13E89F5-6134-4F93-8EE7-DA670481CA6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1AAA6765-22D2-4045-8E7F-53A9F6F6E015}">
      <dgm:prSet phldrT="[Text]"/>
      <dgm:spPr/>
      <dgm:t>
        <a:bodyPr/>
        <a:lstStyle/>
        <a:p>
          <a:r>
            <a:rPr lang="en-US" dirty="0" smtClean="0">
              <a:solidFill>
                <a:schemeClr val="bg1"/>
              </a:solidFill>
            </a:rPr>
            <a:t>Small</a:t>
          </a:r>
          <a:endParaRPr lang="en-US" dirty="0">
            <a:solidFill>
              <a:schemeClr val="bg1"/>
            </a:solidFill>
          </a:endParaRPr>
        </a:p>
      </dgm:t>
    </dgm:pt>
    <dgm:pt modelId="{F7B7ED27-1195-41BE-A54B-EA54C7CE6D8F}" type="parTrans" cxnId="{374A1723-0CD4-41C0-A5B6-2769D562F451}">
      <dgm:prSet/>
      <dgm:spPr/>
      <dgm:t>
        <a:bodyPr/>
        <a:lstStyle/>
        <a:p>
          <a:endParaRPr lang="en-US"/>
        </a:p>
      </dgm:t>
    </dgm:pt>
    <dgm:pt modelId="{82B79ADD-9AAF-4C33-9089-BF16DAAD9C40}" type="sibTrans" cxnId="{374A1723-0CD4-41C0-A5B6-2769D562F451}">
      <dgm:prSet/>
      <dgm:spPr/>
      <dgm:t>
        <a:bodyPr/>
        <a:lstStyle/>
        <a:p>
          <a:endParaRPr lang="en-US"/>
        </a:p>
      </dgm:t>
    </dgm:pt>
    <dgm:pt modelId="{669D227B-23A5-480F-ACE2-726376D5B482}">
      <dgm:prSet phldrT="[Text]"/>
      <dgm:spPr/>
      <dgm:t>
        <a:bodyPr/>
        <a:lstStyle/>
        <a:p>
          <a:r>
            <a:rPr lang="en-US" dirty="0" smtClean="0">
              <a:solidFill>
                <a:schemeClr val="bg1"/>
              </a:solidFill>
            </a:rPr>
            <a:t>Talk</a:t>
          </a:r>
          <a:endParaRPr lang="en-US" dirty="0">
            <a:solidFill>
              <a:schemeClr val="bg1"/>
            </a:solidFill>
          </a:endParaRPr>
        </a:p>
      </dgm:t>
    </dgm:pt>
    <dgm:pt modelId="{33B05FE0-5A6E-4567-9664-34D08AECF405}" type="parTrans" cxnId="{4237FCE4-8C68-4CA2-9483-44B4802A2734}">
      <dgm:prSet/>
      <dgm:spPr/>
      <dgm:t>
        <a:bodyPr/>
        <a:lstStyle/>
        <a:p>
          <a:endParaRPr lang="en-US"/>
        </a:p>
      </dgm:t>
    </dgm:pt>
    <dgm:pt modelId="{3C574BCE-65D2-4FB8-A9E2-F1700BE09180}" type="sibTrans" cxnId="{4237FCE4-8C68-4CA2-9483-44B4802A2734}">
      <dgm:prSet/>
      <dgm:spPr/>
      <dgm:t>
        <a:bodyPr/>
        <a:lstStyle/>
        <a:p>
          <a:endParaRPr lang="en-US"/>
        </a:p>
      </dgm:t>
    </dgm:pt>
    <dgm:pt modelId="{2320F0EA-1C2A-4AC0-95AE-00878DEF064D}">
      <dgm:prSet phldrT="[Text]"/>
      <dgm:spPr/>
      <dgm:t>
        <a:bodyPr/>
        <a:lstStyle/>
        <a:p>
          <a:r>
            <a:rPr lang="en-US" dirty="0" smtClean="0">
              <a:solidFill>
                <a:schemeClr val="bg1"/>
              </a:solidFill>
            </a:rPr>
            <a:t>Mastery</a:t>
          </a:r>
          <a:endParaRPr lang="en-US" dirty="0">
            <a:solidFill>
              <a:schemeClr val="bg1"/>
            </a:solidFill>
          </a:endParaRPr>
        </a:p>
      </dgm:t>
    </dgm:pt>
    <dgm:pt modelId="{5EFEBEAD-3FA5-4793-9E64-63AE494557AA}" type="parTrans" cxnId="{85C0AAF7-AD79-4B6D-8D04-ADD3399487DF}">
      <dgm:prSet/>
      <dgm:spPr/>
      <dgm:t>
        <a:bodyPr/>
        <a:lstStyle/>
        <a:p>
          <a:endParaRPr lang="en-US"/>
        </a:p>
      </dgm:t>
    </dgm:pt>
    <dgm:pt modelId="{4D71DFFC-0141-435F-A6E2-65866E853E8A}" type="sibTrans" cxnId="{85C0AAF7-AD79-4B6D-8D04-ADD3399487DF}">
      <dgm:prSet/>
      <dgm:spPr/>
      <dgm:t>
        <a:bodyPr/>
        <a:lstStyle/>
        <a:p>
          <a:endParaRPr lang="en-US"/>
        </a:p>
      </dgm:t>
    </dgm:pt>
    <dgm:pt modelId="{A784B5FF-370D-4202-B285-8A258F6422F1}" type="pres">
      <dgm:prSet presAssocID="{113E89F5-6134-4F93-8EE7-DA670481CA60}" presName="Name0" presStyleCnt="0">
        <dgm:presLayoutVars>
          <dgm:chMax val="7"/>
          <dgm:chPref val="7"/>
          <dgm:dir/>
          <dgm:animLvl val="lvl"/>
        </dgm:presLayoutVars>
      </dgm:prSet>
      <dgm:spPr/>
      <dgm:t>
        <a:bodyPr/>
        <a:lstStyle/>
        <a:p>
          <a:endParaRPr lang="en-US"/>
        </a:p>
      </dgm:t>
    </dgm:pt>
    <dgm:pt modelId="{A3D015FA-BA48-4A7A-A217-B7D0DA6CB74F}" type="pres">
      <dgm:prSet presAssocID="{1AAA6765-22D2-4045-8E7F-53A9F6F6E015}" presName="Accent1" presStyleCnt="0"/>
      <dgm:spPr/>
    </dgm:pt>
    <dgm:pt modelId="{EEE2C1AC-6E61-4D00-9FA1-2658CB4D6487}" type="pres">
      <dgm:prSet presAssocID="{1AAA6765-22D2-4045-8E7F-53A9F6F6E015}" presName="Accent" presStyleLbl="node1" presStyleIdx="0" presStyleCnt="3"/>
      <dgm:spPr/>
    </dgm:pt>
    <dgm:pt modelId="{602365E1-2654-4EC8-AB11-4E5E3166ED32}" type="pres">
      <dgm:prSet presAssocID="{1AAA6765-22D2-4045-8E7F-53A9F6F6E015}" presName="Parent1" presStyleLbl="revTx" presStyleIdx="0" presStyleCnt="3">
        <dgm:presLayoutVars>
          <dgm:chMax val="1"/>
          <dgm:chPref val="1"/>
          <dgm:bulletEnabled val="1"/>
        </dgm:presLayoutVars>
      </dgm:prSet>
      <dgm:spPr/>
      <dgm:t>
        <a:bodyPr/>
        <a:lstStyle/>
        <a:p>
          <a:endParaRPr lang="en-US"/>
        </a:p>
      </dgm:t>
    </dgm:pt>
    <dgm:pt modelId="{21503BDD-F89B-4F86-AE57-ECCCED918456}" type="pres">
      <dgm:prSet presAssocID="{669D227B-23A5-480F-ACE2-726376D5B482}" presName="Accent2" presStyleCnt="0"/>
      <dgm:spPr/>
    </dgm:pt>
    <dgm:pt modelId="{B580CC6C-41FB-404B-862D-CD3333BB6F35}" type="pres">
      <dgm:prSet presAssocID="{669D227B-23A5-480F-ACE2-726376D5B482}" presName="Accent" presStyleLbl="node1" presStyleIdx="1" presStyleCnt="3"/>
      <dgm:spPr/>
    </dgm:pt>
    <dgm:pt modelId="{45EC766F-F0D8-4C91-BB10-7DC00C5B283D}" type="pres">
      <dgm:prSet presAssocID="{669D227B-23A5-480F-ACE2-726376D5B482}" presName="Parent2" presStyleLbl="revTx" presStyleIdx="1" presStyleCnt="3">
        <dgm:presLayoutVars>
          <dgm:chMax val="1"/>
          <dgm:chPref val="1"/>
          <dgm:bulletEnabled val="1"/>
        </dgm:presLayoutVars>
      </dgm:prSet>
      <dgm:spPr/>
      <dgm:t>
        <a:bodyPr/>
        <a:lstStyle/>
        <a:p>
          <a:endParaRPr lang="en-US"/>
        </a:p>
      </dgm:t>
    </dgm:pt>
    <dgm:pt modelId="{AA9C6EC2-49BD-4EFD-A0FC-668A8977B322}" type="pres">
      <dgm:prSet presAssocID="{2320F0EA-1C2A-4AC0-95AE-00878DEF064D}" presName="Accent3" presStyleCnt="0"/>
      <dgm:spPr/>
    </dgm:pt>
    <dgm:pt modelId="{7D34E4EE-E127-48F6-A4C2-AC1799F85636}" type="pres">
      <dgm:prSet presAssocID="{2320F0EA-1C2A-4AC0-95AE-00878DEF064D}" presName="Accent" presStyleLbl="node1" presStyleIdx="2" presStyleCnt="3"/>
      <dgm:spPr/>
    </dgm:pt>
    <dgm:pt modelId="{7C4F5DB7-1675-4E3B-94D8-E59C3BC6DB3E}" type="pres">
      <dgm:prSet presAssocID="{2320F0EA-1C2A-4AC0-95AE-00878DEF064D}" presName="Parent3" presStyleLbl="revTx" presStyleIdx="2" presStyleCnt="3">
        <dgm:presLayoutVars>
          <dgm:chMax val="1"/>
          <dgm:chPref val="1"/>
          <dgm:bulletEnabled val="1"/>
        </dgm:presLayoutVars>
      </dgm:prSet>
      <dgm:spPr/>
      <dgm:t>
        <a:bodyPr/>
        <a:lstStyle/>
        <a:p>
          <a:endParaRPr lang="en-US"/>
        </a:p>
      </dgm:t>
    </dgm:pt>
  </dgm:ptLst>
  <dgm:cxnLst>
    <dgm:cxn modelId="{181F38B9-330C-4BF9-AFFD-37FD97FD8202}" type="presOf" srcId="{2320F0EA-1C2A-4AC0-95AE-00878DEF064D}" destId="{7C4F5DB7-1675-4E3B-94D8-E59C3BC6DB3E}" srcOrd="0" destOrd="0" presId="urn:microsoft.com/office/officeart/2009/layout/CircleArrowProcess"/>
    <dgm:cxn modelId="{A5046B60-110D-40F1-AE2E-CC3268D46EC3}" type="presOf" srcId="{1AAA6765-22D2-4045-8E7F-53A9F6F6E015}" destId="{602365E1-2654-4EC8-AB11-4E5E3166ED32}" srcOrd="0" destOrd="0" presId="urn:microsoft.com/office/officeart/2009/layout/CircleArrowProcess"/>
    <dgm:cxn modelId="{D9040C20-A603-432A-BE8A-B35BDC6C6F80}" type="presOf" srcId="{113E89F5-6134-4F93-8EE7-DA670481CA60}" destId="{A784B5FF-370D-4202-B285-8A258F6422F1}" srcOrd="0" destOrd="0" presId="urn:microsoft.com/office/officeart/2009/layout/CircleArrowProcess"/>
    <dgm:cxn modelId="{4237FCE4-8C68-4CA2-9483-44B4802A2734}" srcId="{113E89F5-6134-4F93-8EE7-DA670481CA60}" destId="{669D227B-23A5-480F-ACE2-726376D5B482}" srcOrd="1" destOrd="0" parTransId="{33B05FE0-5A6E-4567-9664-34D08AECF405}" sibTransId="{3C574BCE-65D2-4FB8-A9E2-F1700BE09180}"/>
    <dgm:cxn modelId="{85C0AAF7-AD79-4B6D-8D04-ADD3399487DF}" srcId="{113E89F5-6134-4F93-8EE7-DA670481CA60}" destId="{2320F0EA-1C2A-4AC0-95AE-00878DEF064D}" srcOrd="2" destOrd="0" parTransId="{5EFEBEAD-3FA5-4793-9E64-63AE494557AA}" sibTransId="{4D71DFFC-0141-435F-A6E2-65866E853E8A}"/>
    <dgm:cxn modelId="{99002DC5-3148-4586-B00D-CB5F6BDAA3A6}" type="presOf" srcId="{669D227B-23A5-480F-ACE2-726376D5B482}" destId="{45EC766F-F0D8-4C91-BB10-7DC00C5B283D}" srcOrd="0" destOrd="0" presId="urn:microsoft.com/office/officeart/2009/layout/CircleArrowProcess"/>
    <dgm:cxn modelId="{374A1723-0CD4-41C0-A5B6-2769D562F451}" srcId="{113E89F5-6134-4F93-8EE7-DA670481CA60}" destId="{1AAA6765-22D2-4045-8E7F-53A9F6F6E015}" srcOrd="0" destOrd="0" parTransId="{F7B7ED27-1195-41BE-A54B-EA54C7CE6D8F}" sibTransId="{82B79ADD-9AAF-4C33-9089-BF16DAAD9C40}"/>
    <dgm:cxn modelId="{0BB22518-F3E3-48C4-84A2-0F2DB4CF7937}" type="presParOf" srcId="{A784B5FF-370D-4202-B285-8A258F6422F1}" destId="{A3D015FA-BA48-4A7A-A217-B7D0DA6CB74F}" srcOrd="0" destOrd="0" presId="urn:microsoft.com/office/officeart/2009/layout/CircleArrowProcess"/>
    <dgm:cxn modelId="{E4A3CEF9-7BE3-4D7D-A38A-C12CBF76F908}" type="presParOf" srcId="{A3D015FA-BA48-4A7A-A217-B7D0DA6CB74F}" destId="{EEE2C1AC-6E61-4D00-9FA1-2658CB4D6487}" srcOrd="0" destOrd="0" presId="urn:microsoft.com/office/officeart/2009/layout/CircleArrowProcess"/>
    <dgm:cxn modelId="{40081FE6-2675-4164-A0B1-E1228686C7FF}" type="presParOf" srcId="{A784B5FF-370D-4202-B285-8A258F6422F1}" destId="{602365E1-2654-4EC8-AB11-4E5E3166ED32}" srcOrd="1" destOrd="0" presId="urn:microsoft.com/office/officeart/2009/layout/CircleArrowProcess"/>
    <dgm:cxn modelId="{35F7D26D-E7DF-40EB-BB7E-744D1ED29CE4}" type="presParOf" srcId="{A784B5FF-370D-4202-B285-8A258F6422F1}" destId="{21503BDD-F89B-4F86-AE57-ECCCED918456}" srcOrd="2" destOrd="0" presId="urn:microsoft.com/office/officeart/2009/layout/CircleArrowProcess"/>
    <dgm:cxn modelId="{222D5D59-9807-46E1-806B-2D9DB2B44383}" type="presParOf" srcId="{21503BDD-F89B-4F86-AE57-ECCCED918456}" destId="{B580CC6C-41FB-404B-862D-CD3333BB6F35}" srcOrd="0" destOrd="0" presId="urn:microsoft.com/office/officeart/2009/layout/CircleArrowProcess"/>
    <dgm:cxn modelId="{9ABA4DFA-BEFF-4C6D-9C6B-29AE3DC94E86}" type="presParOf" srcId="{A784B5FF-370D-4202-B285-8A258F6422F1}" destId="{45EC766F-F0D8-4C91-BB10-7DC00C5B283D}" srcOrd="3" destOrd="0" presId="urn:microsoft.com/office/officeart/2009/layout/CircleArrowProcess"/>
    <dgm:cxn modelId="{8600D13D-46BC-4496-9DAA-935BF8943435}" type="presParOf" srcId="{A784B5FF-370D-4202-B285-8A258F6422F1}" destId="{AA9C6EC2-49BD-4EFD-A0FC-668A8977B322}" srcOrd="4" destOrd="0" presId="urn:microsoft.com/office/officeart/2009/layout/CircleArrowProcess"/>
    <dgm:cxn modelId="{A6316A96-CF3D-4CFC-84E2-3FC064BA1A9A}" type="presParOf" srcId="{AA9C6EC2-49BD-4EFD-A0FC-668A8977B322}" destId="{7D34E4EE-E127-48F6-A4C2-AC1799F85636}" srcOrd="0" destOrd="0" presId="urn:microsoft.com/office/officeart/2009/layout/CircleArrowProcess"/>
    <dgm:cxn modelId="{BCC7F758-FF6B-4797-8082-F4138FD4C48F}" type="presParOf" srcId="{A784B5FF-370D-4202-B285-8A258F6422F1}" destId="{7C4F5DB7-1675-4E3B-94D8-E59C3BC6DB3E}"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13E89F5-6134-4F93-8EE7-DA670481CA6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1AAA6765-22D2-4045-8E7F-53A9F6F6E015}">
      <dgm:prSet phldrT="[Text]"/>
      <dgm:spPr/>
      <dgm:t>
        <a:bodyPr/>
        <a:lstStyle/>
        <a:p>
          <a:r>
            <a:rPr lang="en-US" dirty="0" smtClean="0">
              <a:solidFill>
                <a:schemeClr val="bg1"/>
              </a:solidFill>
            </a:rPr>
            <a:t>Small</a:t>
          </a:r>
          <a:endParaRPr lang="en-US" dirty="0">
            <a:solidFill>
              <a:schemeClr val="bg1"/>
            </a:solidFill>
          </a:endParaRPr>
        </a:p>
      </dgm:t>
    </dgm:pt>
    <dgm:pt modelId="{F7B7ED27-1195-41BE-A54B-EA54C7CE6D8F}" type="parTrans" cxnId="{374A1723-0CD4-41C0-A5B6-2769D562F451}">
      <dgm:prSet/>
      <dgm:spPr/>
      <dgm:t>
        <a:bodyPr/>
        <a:lstStyle/>
        <a:p>
          <a:endParaRPr lang="en-US"/>
        </a:p>
      </dgm:t>
    </dgm:pt>
    <dgm:pt modelId="{82B79ADD-9AAF-4C33-9089-BF16DAAD9C40}" type="sibTrans" cxnId="{374A1723-0CD4-41C0-A5B6-2769D562F451}">
      <dgm:prSet/>
      <dgm:spPr/>
      <dgm:t>
        <a:bodyPr/>
        <a:lstStyle/>
        <a:p>
          <a:endParaRPr lang="en-US"/>
        </a:p>
      </dgm:t>
    </dgm:pt>
    <dgm:pt modelId="{669D227B-23A5-480F-ACE2-726376D5B482}">
      <dgm:prSet phldrT="[Text]"/>
      <dgm:spPr/>
      <dgm:t>
        <a:bodyPr/>
        <a:lstStyle/>
        <a:p>
          <a:r>
            <a:rPr lang="en-US" dirty="0" smtClean="0">
              <a:solidFill>
                <a:schemeClr val="bg1"/>
              </a:solidFill>
            </a:rPr>
            <a:t>Talk</a:t>
          </a:r>
          <a:endParaRPr lang="en-US" dirty="0">
            <a:solidFill>
              <a:schemeClr val="bg1"/>
            </a:solidFill>
          </a:endParaRPr>
        </a:p>
      </dgm:t>
    </dgm:pt>
    <dgm:pt modelId="{33B05FE0-5A6E-4567-9664-34D08AECF405}" type="parTrans" cxnId="{4237FCE4-8C68-4CA2-9483-44B4802A2734}">
      <dgm:prSet/>
      <dgm:spPr/>
      <dgm:t>
        <a:bodyPr/>
        <a:lstStyle/>
        <a:p>
          <a:endParaRPr lang="en-US"/>
        </a:p>
      </dgm:t>
    </dgm:pt>
    <dgm:pt modelId="{3C574BCE-65D2-4FB8-A9E2-F1700BE09180}" type="sibTrans" cxnId="{4237FCE4-8C68-4CA2-9483-44B4802A2734}">
      <dgm:prSet/>
      <dgm:spPr/>
      <dgm:t>
        <a:bodyPr/>
        <a:lstStyle/>
        <a:p>
          <a:endParaRPr lang="en-US"/>
        </a:p>
      </dgm:t>
    </dgm:pt>
    <dgm:pt modelId="{2320F0EA-1C2A-4AC0-95AE-00878DEF064D}">
      <dgm:prSet phldrT="[Text]"/>
      <dgm:spPr/>
      <dgm:t>
        <a:bodyPr/>
        <a:lstStyle/>
        <a:p>
          <a:r>
            <a:rPr lang="en-US" dirty="0" smtClean="0">
              <a:solidFill>
                <a:schemeClr val="bg1"/>
              </a:solidFill>
            </a:rPr>
            <a:t>Mastery</a:t>
          </a:r>
          <a:endParaRPr lang="en-US" dirty="0">
            <a:solidFill>
              <a:schemeClr val="bg1"/>
            </a:solidFill>
          </a:endParaRPr>
        </a:p>
      </dgm:t>
    </dgm:pt>
    <dgm:pt modelId="{5EFEBEAD-3FA5-4793-9E64-63AE494557AA}" type="parTrans" cxnId="{85C0AAF7-AD79-4B6D-8D04-ADD3399487DF}">
      <dgm:prSet/>
      <dgm:spPr/>
      <dgm:t>
        <a:bodyPr/>
        <a:lstStyle/>
        <a:p>
          <a:endParaRPr lang="en-US"/>
        </a:p>
      </dgm:t>
    </dgm:pt>
    <dgm:pt modelId="{4D71DFFC-0141-435F-A6E2-65866E853E8A}" type="sibTrans" cxnId="{85C0AAF7-AD79-4B6D-8D04-ADD3399487DF}">
      <dgm:prSet/>
      <dgm:spPr/>
      <dgm:t>
        <a:bodyPr/>
        <a:lstStyle/>
        <a:p>
          <a:endParaRPr lang="en-US"/>
        </a:p>
      </dgm:t>
    </dgm:pt>
    <dgm:pt modelId="{A784B5FF-370D-4202-B285-8A258F6422F1}" type="pres">
      <dgm:prSet presAssocID="{113E89F5-6134-4F93-8EE7-DA670481CA60}" presName="Name0" presStyleCnt="0">
        <dgm:presLayoutVars>
          <dgm:chMax val="7"/>
          <dgm:chPref val="7"/>
          <dgm:dir/>
          <dgm:animLvl val="lvl"/>
        </dgm:presLayoutVars>
      </dgm:prSet>
      <dgm:spPr/>
      <dgm:t>
        <a:bodyPr/>
        <a:lstStyle/>
        <a:p>
          <a:endParaRPr lang="en-US"/>
        </a:p>
      </dgm:t>
    </dgm:pt>
    <dgm:pt modelId="{A3D015FA-BA48-4A7A-A217-B7D0DA6CB74F}" type="pres">
      <dgm:prSet presAssocID="{1AAA6765-22D2-4045-8E7F-53A9F6F6E015}" presName="Accent1" presStyleCnt="0"/>
      <dgm:spPr/>
    </dgm:pt>
    <dgm:pt modelId="{EEE2C1AC-6E61-4D00-9FA1-2658CB4D6487}" type="pres">
      <dgm:prSet presAssocID="{1AAA6765-22D2-4045-8E7F-53A9F6F6E015}" presName="Accent" presStyleLbl="node1" presStyleIdx="0" presStyleCnt="3"/>
      <dgm:spPr/>
    </dgm:pt>
    <dgm:pt modelId="{602365E1-2654-4EC8-AB11-4E5E3166ED32}" type="pres">
      <dgm:prSet presAssocID="{1AAA6765-22D2-4045-8E7F-53A9F6F6E015}" presName="Parent1" presStyleLbl="revTx" presStyleIdx="0" presStyleCnt="3">
        <dgm:presLayoutVars>
          <dgm:chMax val="1"/>
          <dgm:chPref val="1"/>
          <dgm:bulletEnabled val="1"/>
        </dgm:presLayoutVars>
      </dgm:prSet>
      <dgm:spPr/>
      <dgm:t>
        <a:bodyPr/>
        <a:lstStyle/>
        <a:p>
          <a:endParaRPr lang="en-US"/>
        </a:p>
      </dgm:t>
    </dgm:pt>
    <dgm:pt modelId="{21503BDD-F89B-4F86-AE57-ECCCED918456}" type="pres">
      <dgm:prSet presAssocID="{669D227B-23A5-480F-ACE2-726376D5B482}" presName="Accent2" presStyleCnt="0"/>
      <dgm:spPr/>
    </dgm:pt>
    <dgm:pt modelId="{B580CC6C-41FB-404B-862D-CD3333BB6F35}" type="pres">
      <dgm:prSet presAssocID="{669D227B-23A5-480F-ACE2-726376D5B482}" presName="Accent" presStyleLbl="node1" presStyleIdx="1" presStyleCnt="3"/>
      <dgm:spPr/>
    </dgm:pt>
    <dgm:pt modelId="{45EC766F-F0D8-4C91-BB10-7DC00C5B283D}" type="pres">
      <dgm:prSet presAssocID="{669D227B-23A5-480F-ACE2-726376D5B482}" presName="Parent2" presStyleLbl="revTx" presStyleIdx="1" presStyleCnt="3">
        <dgm:presLayoutVars>
          <dgm:chMax val="1"/>
          <dgm:chPref val="1"/>
          <dgm:bulletEnabled val="1"/>
        </dgm:presLayoutVars>
      </dgm:prSet>
      <dgm:spPr/>
      <dgm:t>
        <a:bodyPr/>
        <a:lstStyle/>
        <a:p>
          <a:endParaRPr lang="en-US"/>
        </a:p>
      </dgm:t>
    </dgm:pt>
    <dgm:pt modelId="{AA9C6EC2-49BD-4EFD-A0FC-668A8977B322}" type="pres">
      <dgm:prSet presAssocID="{2320F0EA-1C2A-4AC0-95AE-00878DEF064D}" presName="Accent3" presStyleCnt="0"/>
      <dgm:spPr/>
    </dgm:pt>
    <dgm:pt modelId="{7D34E4EE-E127-48F6-A4C2-AC1799F85636}" type="pres">
      <dgm:prSet presAssocID="{2320F0EA-1C2A-4AC0-95AE-00878DEF064D}" presName="Accent" presStyleLbl="node1" presStyleIdx="2" presStyleCnt="3"/>
      <dgm:spPr/>
    </dgm:pt>
    <dgm:pt modelId="{7C4F5DB7-1675-4E3B-94D8-E59C3BC6DB3E}" type="pres">
      <dgm:prSet presAssocID="{2320F0EA-1C2A-4AC0-95AE-00878DEF064D}" presName="Parent3" presStyleLbl="revTx" presStyleIdx="2" presStyleCnt="3">
        <dgm:presLayoutVars>
          <dgm:chMax val="1"/>
          <dgm:chPref val="1"/>
          <dgm:bulletEnabled val="1"/>
        </dgm:presLayoutVars>
      </dgm:prSet>
      <dgm:spPr/>
      <dgm:t>
        <a:bodyPr/>
        <a:lstStyle/>
        <a:p>
          <a:endParaRPr lang="en-US"/>
        </a:p>
      </dgm:t>
    </dgm:pt>
  </dgm:ptLst>
  <dgm:cxnLst>
    <dgm:cxn modelId="{D3296879-B99C-4BDA-AE9F-93209CE7A663}" type="presOf" srcId="{113E89F5-6134-4F93-8EE7-DA670481CA60}" destId="{A784B5FF-370D-4202-B285-8A258F6422F1}" srcOrd="0" destOrd="0" presId="urn:microsoft.com/office/officeart/2009/layout/CircleArrowProcess"/>
    <dgm:cxn modelId="{4237FCE4-8C68-4CA2-9483-44B4802A2734}" srcId="{113E89F5-6134-4F93-8EE7-DA670481CA60}" destId="{669D227B-23A5-480F-ACE2-726376D5B482}" srcOrd="1" destOrd="0" parTransId="{33B05FE0-5A6E-4567-9664-34D08AECF405}" sibTransId="{3C574BCE-65D2-4FB8-A9E2-F1700BE09180}"/>
    <dgm:cxn modelId="{B244231F-D6EE-41C1-8D05-C8D61EEDF1E8}" type="presOf" srcId="{2320F0EA-1C2A-4AC0-95AE-00878DEF064D}" destId="{7C4F5DB7-1675-4E3B-94D8-E59C3BC6DB3E}" srcOrd="0" destOrd="0" presId="urn:microsoft.com/office/officeart/2009/layout/CircleArrowProcess"/>
    <dgm:cxn modelId="{85C0AAF7-AD79-4B6D-8D04-ADD3399487DF}" srcId="{113E89F5-6134-4F93-8EE7-DA670481CA60}" destId="{2320F0EA-1C2A-4AC0-95AE-00878DEF064D}" srcOrd="2" destOrd="0" parTransId="{5EFEBEAD-3FA5-4793-9E64-63AE494557AA}" sibTransId="{4D71DFFC-0141-435F-A6E2-65866E853E8A}"/>
    <dgm:cxn modelId="{0ACE0EF7-C473-43D3-B9BE-7A95440F5884}" type="presOf" srcId="{1AAA6765-22D2-4045-8E7F-53A9F6F6E015}" destId="{602365E1-2654-4EC8-AB11-4E5E3166ED32}" srcOrd="0" destOrd="0" presId="urn:microsoft.com/office/officeart/2009/layout/CircleArrowProcess"/>
    <dgm:cxn modelId="{EB5FC90E-7500-4154-9B7F-235E22AB85CA}" type="presOf" srcId="{669D227B-23A5-480F-ACE2-726376D5B482}" destId="{45EC766F-F0D8-4C91-BB10-7DC00C5B283D}" srcOrd="0" destOrd="0" presId="urn:microsoft.com/office/officeart/2009/layout/CircleArrowProcess"/>
    <dgm:cxn modelId="{374A1723-0CD4-41C0-A5B6-2769D562F451}" srcId="{113E89F5-6134-4F93-8EE7-DA670481CA60}" destId="{1AAA6765-22D2-4045-8E7F-53A9F6F6E015}" srcOrd="0" destOrd="0" parTransId="{F7B7ED27-1195-41BE-A54B-EA54C7CE6D8F}" sibTransId="{82B79ADD-9AAF-4C33-9089-BF16DAAD9C40}"/>
    <dgm:cxn modelId="{B0AC6885-17FF-4C20-97E1-8AB985245D00}" type="presParOf" srcId="{A784B5FF-370D-4202-B285-8A258F6422F1}" destId="{A3D015FA-BA48-4A7A-A217-B7D0DA6CB74F}" srcOrd="0" destOrd="0" presId="urn:microsoft.com/office/officeart/2009/layout/CircleArrowProcess"/>
    <dgm:cxn modelId="{70924DA8-A4BC-4069-94ED-6663B88063C0}" type="presParOf" srcId="{A3D015FA-BA48-4A7A-A217-B7D0DA6CB74F}" destId="{EEE2C1AC-6E61-4D00-9FA1-2658CB4D6487}" srcOrd="0" destOrd="0" presId="urn:microsoft.com/office/officeart/2009/layout/CircleArrowProcess"/>
    <dgm:cxn modelId="{5B11C8BE-57B4-48BA-BDC4-7EBD588203F0}" type="presParOf" srcId="{A784B5FF-370D-4202-B285-8A258F6422F1}" destId="{602365E1-2654-4EC8-AB11-4E5E3166ED32}" srcOrd="1" destOrd="0" presId="urn:microsoft.com/office/officeart/2009/layout/CircleArrowProcess"/>
    <dgm:cxn modelId="{22D1DAB9-238C-4F02-B8E4-0044DBD242CD}" type="presParOf" srcId="{A784B5FF-370D-4202-B285-8A258F6422F1}" destId="{21503BDD-F89B-4F86-AE57-ECCCED918456}" srcOrd="2" destOrd="0" presId="urn:microsoft.com/office/officeart/2009/layout/CircleArrowProcess"/>
    <dgm:cxn modelId="{12D77A7A-222A-42DC-990B-77D81F16D2BC}" type="presParOf" srcId="{21503BDD-F89B-4F86-AE57-ECCCED918456}" destId="{B580CC6C-41FB-404B-862D-CD3333BB6F35}" srcOrd="0" destOrd="0" presId="urn:microsoft.com/office/officeart/2009/layout/CircleArrowProcess"/>
    <dgm:cxn modelId="{47444972-2913-40F5-A750-FAF385592FCB}" type="presParOf" srcId="{A784B5FF-370D-4202-B285-8A258F6422F1}" destId="{45EC766F-F0D8-4C91-BB10-7DC00C5B283D}" srcOrd="3" destOrd="0" presId="urn:microsoft.com/office/officeart/2009/layout/CircleArrowProcess"/>
    <dgm:cxn modelId="{B647118A-C60A-43FA-AA4C-6A271B011503}" type="presParOf" srcId="{A784B5FF-370D-4202-B285-8A258F6422F1}" destId="{AA9C6EC2-49BD-4EFD-A0FC-668A8977B322}" srcOrd="4" destOrd="0" presId="urn:microsoft.com/office/officeart/2009/layout/CircleArrowProcess"/>
    <dgm:cxn modelId="{27498920-2D25-473C-9D0B-72C1ADDF2596}" type="presParOf" srcId="{AA9C6EC2-49BD-4EFD-A0FC-668A8977B322}" destId="{7D34E4EE-E127-48F6-A4C2-AC1799F85636}" srcOrd="0" destOrd="0" presId="urn:microsoft.com/office/officeart/2009/layout/CircleArrowProcess"/>
    <dgm:cxn modelId="{A1C5C646-EC07-445C-A54B-E57E37E91B88}" type="presParOf" srcId="{A784B5FF-370D-4202-B285-8A258F6422F1}" destId="{7C4F5DB7-1675-4E3B-94D8-E59C3BC6DB3E}" srcOrd="5"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17EB179-A46E-4C31-9151-A007D1859D2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2BDD4825-6916-4BD8-816D-7D3319203251}">
      <dgm:prSet phldrT="[Text]" custT="1"/>
      <dgm:spPr/>
      <dgm:t>
        <a:bodyPr/>
        <a:lstStyle/>
        <a:p>
          <a:r>
            <a:rPr lang="en-US" sz="2800" b="1" dirty="0" smtClean="0"/>
            <a:t>Learn from the Best</a:t>
          </a:r>
          <a:endParaRPr lang="en-US" sz="2800" b="1" dirty="0"/>
        </a:p>
      </dgm:t>
    </dgm:pt>
    <dgm:pt modelId="{02DD7A55-8C92-43D3-A917-D8DDF81C8D66}" type="parTrans" cxnId="{7945C822-832A-4F78-A096-6F537B3ABC5F}">
      <dgm:prSet/>
      <dgm:spPr/>
      <dgm:t>
        <a:bodyPr/>
        <a:lstStyle/>
        <a:p>
          <a:endParaRPr lang="en-US"/>
        </a:p>
      </dgm:t>
    </dgm:pt>
    <dgm:pt modelId="{A1B924E6-BACA-4F63-B925-88A72A01B18F}" type="sibTrans" cxnId="{7945C822-832A-4F78-A096-6F537B3ABC5F}">
      <dgm:prSet/>
      <dgm:spPr/>
      <dgm:t>
        <a:bodyPr/>
        <a:lstStyle/>
        <a:p>
          <a:endParaRPr lang="en-US"/>
        </a:p>
      </dgm:t>
    </dgm:pt>
    <dgm:pt modelId="{151A1533-6FC1-405F-89A2-041BEDCE93B6}">
      <dgm:prSet phldrT="[Text]"/>
      <dgm:spPr/>
      <dgm:t>
        <a:bodyPr/>
        <a:lstStyle/>
        <a:p>
          <a:r>
            <a:rPr lang="en-US" dirty="0" smtClean="0"/>
            <a:t>Talk Show Hosts</a:t>
          </a:r>
          <a:endParaRPr lang="en-US" dirty="0"/>
        </a:p>
      </dgm:t>
    </dgm:pt>
    <dgm:pt modelId="{3B738D86-3BCF-4F6E-872C-593C01C46B57}" type="parTrans" cxnId="{7D1BA8D3-3AA0-473C-AB9F-C6258673CB21}">
      <dgm:prSet/>
      <dgm:spPr/>
      <dgm:t>
        <a:bodyPr/>
        <a:lstStyle/>
        <a:p>
          <a:endParaRPr lang="en-US"/>
        </a:p>
      </dgm:t>
    </dgm:pt>
    <dgm:pt modelId="{6CBBD7BA-C80F-4164-B4F7-5F2CF27722BA}" type="sibTrans" cxnId="{7D1BA8D3-3AA0-473C-AB9F-C6258673CB21}">
      <dgm:prSet/>
      <dgm:spPr/>
      <dgm:t>
        <a:bodyPr/>
        <a:lstStyle/>
        <a:p>
          <a:endParaRPr lang="en-US"/>
        </a:p>
      </dgm:t>
    </dgm:pt>
    <dgm:pt modelId="{18FE9E37-F6E3-42C7-ACD2-BFA0A559F3A8}">
      <dgm:prSet phldrT="[Text]"/>
      <dgm:spPr/>
      <dgm:t>
        <a:bodyPr/>
        <a:lstStyle/>
        <a:p>
          <a:r>
            <a:rPr lang="en-US" dirty="0" smtClean="0"/>
            <a:t>Comedians</a:t>
          </a:r>
          <a:endParaRPr lang="en-US" dirty="0"/>
        </a:p>
      </dgm:t>
    </dgm:pt>
    <dgm:pt modelId="{C90ACD55-8A71-43DD-A433-AD914EF62C8B}" type="parTrans" cxnId="{02DB71CA-D5C5-4873-863E-9CE3C86B89C0}">
      <dgm:prSet/>
      <dgm:spPr/>
      <dgm:t>
        <a:bodyPr/>
        <a:lstStyle/>
        <a:p>
          <a:endParaRPr lang="en-US"/>
        </a:p>
      </dgm:t>
    </dgm:pt>
    <dgm:pt modelId="{F8872633-61B4-4587-B81D-970A774A23FA}" type="sibTrans" cxnId="{02DB71CA-D5C5-4873-863E-9CE3C86B89C0}">
      <dgm:prSet/>
      <dgm:spPr/>
      <dgm:t>
        <a:bodyPr/>
        <a:lstStyle/>
        <a:p>
          <a:endParaRPr lang="en-US"/>
        </a:p>
      </dgm:t>
    </dgm:pt>
    <dgm:pt modelId="{EA81882F-96DC-4ED4-AF0E-26739B3FFFEF}">
      <dgm:prSet/>
      <dgm:spPr/>
      <dgm:t>
        <a:bodyPr/>
        <a:lstStyle/>
        <a:p>
          <a:r>
            <a:rPr lang="en-US" dirty="0" smtClean="0"/>
            <a:t>Polished Colleagues</a:t>
          </a:r>
          <a:endParaRPr lang="en-US" dirty="0"/>
        </a:p>
      </dgm:t>
    </dgm:pt>
    <dgm:pt modelId="{D4833972-B424-4406-BAFA-E782C938C813}" type="parTrans" cxnId="{77902C15-BD95-44D4-B3A8-89A831D2D772}">
      <dgm:prSet/>
      <dgm:spPr/>
      <dgm:t>
        <a:bodyPr/>
        <a:lstStyle/>
        <a:p>
          <a:endParaRPr lang="en-US"/>
        </a:p>
      </dgm:t>
    </dgm:pt>
    <dgm:pt modelId="{17350B91-9945-4587-9C45-BAA679558A18}" type="sibTrans" cxnId="{77902C15-BD95-44D4-B3A8-89A831D2D772}">
      <dgm:prSet/>
      <dgm:spPr/>
      <dgm:t>
        <a:bodyPr/>
        <a:lstStyle/>
        <a:p>
          <a:endParaRPr lang="en-US"/>
        </a:p>
      </dgm:t>
    </dgm:pt>
    <dgm:pt modelId="{12DB846A-DFC8-4984-989C-6ECDEFE078C9}" type="pres">
      <dgm:prSet presAssocID="{F17EB179-A46E-4C31-9151-A007D1859D2E}" presName="Name0" presStyleCnt="0">
        <dgm:presLayoutVars>
          <dgm:chMax val="1"/>
          <dgm:dir/>
          <dgm:animLvl val="ctr"/>
          <dgm:resizeHandles val="exact"/>
        </dgm:presLayoutVars>
      </dgm:prSet>
      <dgm:spPr/>
      <dgm:t>
        <a:bodyPr/>
        <a:lstStyle/>
        <a:p>
          <a:endParaRPr lang="en-US"/>
        </a:p>
      </dgm:t>
    </dgm:pt>
    <dgm:pt modelId="{D0B35A7B-C8EE-44FD-B9BC-0A84415A5023}" type="pres">
      <dgm:prSet presAssocID="{2BDD4825-6916-4BD8-816D-7D3319203251}" presName="centerShape" presStyleLbl="node0" presStyleIdx="0" presStyleCnt="1"/>
      <dgm:spPr/>
      <dgm:t>
        <a:bodyPr/>
        <a:lstStyle/>
        <a:p>
          <a:endParaRPr lang="en-US"/>
        </a:p>
      </dgm:t>
    </dgm:pt>
    <dgm:pt modelId="{AE988C33-6103-4E11-BF6D-F6EF41D36EDD}" type="pres">
      <dgm:prSet presAssocID="{151A1533-6FC1-405F-89A2-041BEDCE93B6}" presName="node" presStyleLbl="node1" presStyleIdx="0" presStyleCnt="3">
        <dgm:presLayoutVars>
          <dgm:bulletEnabled val="1"/>
        </dgm:presLayoutVars>
      </dgm:prSet>
      <dgm:spPr/>
      <dgm:t>
        <a:bodyPr/>
        <a:lstStyle/>
        <a:p>
          <a:endParaRPr lang="en-US"/>
        </a:p>
      </dgm:t>
    </dgm:pt>
    <dgm:pt modelId="{2BF5DEE4-776B-4A46-8C49-99E3FA13CA06}" type="pres">
      <dgm:prSet presAssocID="{151A1533-6FC1-405F-89A2-041BEDCE93B6}" presName="dummy" presStyleCnt="0"/>
      <dgm:spPr/>
    </dgm:pt>
    <dgm:pt modelId="{DB42C185-F8F8-4398-AB39-B56CF922B047}" type="pres">
      <dgm:prSet presAssocID="{6CBBD7BA-C80F-4164-B4F7-5F2CF27722BA}" presName="sibTrans" presStyleLbl="sibTrans2D1" presStyleIdx="0" presStyleCnt="3"/>
      <dgm:spPr/>
      <dgm:t>
        <a:bodyPr/>
        <a:lstStyle/>
        <a:p>
          <a:endParaRPr lang="en-US"/>
        </a:p>
      </dgm:t>
    </dgm:pt>
    <dgm:pt modelId="{ACEADD1F-FF4E-477F-8A00-6BFC6AD310EB}" type="pres">
      <dgm:prSet presAssocID="{18FE9E37-F6E3-42C7-ACD2-BFA0A559F3A8}" presName="node" presStyleLbl="node1" presStyleIdx="1" presStyleCnt="3">
        <dgm:presLayoutVars>
          <dgm:bulletEnabled val="1"/>
        </dgm:presLayoutVars>
      </dgm:prSet>
      <dgm:spPr/>
      <dgm:t>
        <a:bodyPr/>
        <a:lstStyle/>
        <a:p>
          <a:endParaRPr lang="en-US"/>
        </a:p>
      </dgm:t>
    </dgm:pt>
    <dgm:pt modelId="{9D538429-637A-45E4-A92A-6A8889A754A8}" type="pres">
      <dgm:prSet presAssocID="{18FE9E37-F6E3-42C7-ACD2-BFA0A559F3A8}" presName="dummy" presStyleCnt="0"/>
      <dgm:spPr/>
    </dgm:pt>
    <dgm:pt modelId="{32CA9E22-F8C5-47F2-884C-FAB0135E2732}" type="pres">
      <dgm:prSet presAssocID="{F8872633-61B4-4587-B81D-970A774A23FA}" presName="sibTrans" presStyleLbl="sibTrans2D1" presStyleIdx="1" presStyleCnt="3"/>
      <dgm:spPr/>
      <dgm:t>
        <a:bodyPr/>
        <a:lstStyle/>
        <a:p>
          <a:endParaRPr lang="en-US"/>
        </a:p>
      </dgm:t>
    </dgm:pt>
    <dgm:pt modelId="{42501A18-23AD-487A-995E-2734F4BE1027}" type="pres">
      <dgm:prSet presAssocID="{EA81882F-96DC-4ED4-AF0E-26739B3FFFEF}" presName="node" presStyleLbl="node1" presStyleIdx="2" presStyleCnt="3">
        <dgm:presLayoutVars>
          <dgm:bulletEnabled val="1"/>
        </dgm:presLayoutVars>
      </dgm:prSet>
      <dgm:spPr/>
      <dgm:t>
        <a:bodyPr/>
        <a:lstStyle/>
        <a:p>
          <a:endParaRPr lang="en-US"/>
        </a:p>
      </dgm:t>
    </dgm:pt>
    <dgm:pt modelId="{F504AC69-76F9-4A9E-92A7-0ED6A643192F}" type="pres">
      <dgm:prSet presAssocID="{EA81882F-96DC-4ED4-AF0E-26739B3FFFEF}" presName="dummy" presStyleCnt="0"/>
      <dgm:spPr/>
    </dgm:pt>
    <dgm:pt modelId="{716B5622-B4D4-4592-9CE5-436D894A9369}" type="pres">
      <dgm:prSet presAssocID="{17350B91-9945-4587-9C45-BAA679558A18}" presName="sibTrans" presStyleLbl="sibTrans2D1" presStyleIdx="2" presStyleCnt="3"/>
      <dgm:spPr/>
      <dgm:t>
        <a:bodyPr/>
        <a:lstStyle/>
        <a:p>
          <a:endParaRPr lang="en-US"/>
        </a:p>
      </dgm:t>
    </dgm:pt>
  </dgm:ptLst>
  <dgm:cxnLst>
    <dgm:cxn modelId="{21925CD8-3DD3-4D5A-815E-F4FF9A90873C}" type="presOf" srcId="{17350B91-9945-4587-9C45-BAA679558A18}" destId="{716B5622-B4D4-4592-9CE5-436D894A9369}" srcOrd="0" destOrd="0" presId="urn:microsoft.com/office/officeart/2005/8/layout/radial6"/>
    <dgm:cxn modelId="{835FC553-EB6D-4B03-8786-5A4BB81F842B}" type="presOf" srcId="{151A1533-6FC1-405F-89A2-041BEDCE93B6}" destId="{AE988C33-6103-4E11-BF6D-F6EF41D36EDD}" srcOrd="0" destOrd="0" presId="urn:microsoft.com/office/officeart/2005/8/layout/radial6"/>
    <dgm:cxn modelId="{7D1BA8D3-3AA0-473C-AB9F-C6258673CB21}" srcId="{2BDD4825-6916-4BD8-816D-7D3319203251}" destId="{151A1533-6FC1-405F-89A2-041BEDCE93B6}" srcOrd="0" destOrd="0" parTransId="{3B738D86-3BCF-4F6E-872C-593C01C46B57}" sibTransId="{6CBBD7BA-C80F-4164-B4F7-5F2CF27722BA}"/>
    <dgm:cxn modelId="{7945C822-832A-4F78-A096-6F537B3ABC5F}" srcId="{F17EB179-A46E-4C31-9151-A007D1859D2E}" destId="{2BDD4825-6916-4BD8-816D-7D3319203251}" srcOrd="0" destOrd="0" parTransId="{02DD7A55-8C92-43D3-A917-D8DDF81C8D66}" sibTransId="{A1B924E6-BACA-4F63-B925-88A72A01B18F}"/>
    <dgm:cxn modelId="{A51A4A31-C253-48EF-B453-84C4FC33B3CB}" type="presOf" srcId="{2BDD4825-6916-4BD8-816D-7D3319203251}" destId="{D0B35A7B-C8EE-44FD-B9BC-0A84415A5023}" srcOrd="0" destOrd="0" presId="urn:microsoft.com/office/officeart/2005/8/layout/radial6"/>
    <dgm:cxn modelId="{02DB71CA-D5C5-4873-863E-9CE3C86B89C0}" srcId="{2BDD4825-6916-4BD8-816D-7D3319203251}" destId="{18FE9E37-F6E3-42C7-ACD2-BFA0A559F3A8}" srcOrd="1" destOrd="0" parTransId="{C90ACD55-8A71-43DD-A433-AD914EF62C8B}" sibTransId="{F8872633-61B4-4587-B81D-970A774A23FA}"/>
    <dgm:cxn modelId="{98B9F9DE-4FD6-473F-A184-02D29FC4906F}" type="presOf" srcId="{EA81882F-96DC-4ED4-AF0E-26739B3FFFEF}" destId="{42501A18-23AD-487A-995E-2734F4BE1027}" srcOrd="0" destOrd="0" presId="urn:microsoft.com/office/officeart/2005/8/layout/radial6"/>
    <dgm:cxn modelId="{C4260A59-B2ED-46C3-A3DC-ED116F4B4E24}" type="presOf" srcId="{F8872633-61B4-4587-B81D-970A774A23FA}" destId="{32CA9E22-F8C5-47F2-884C-FAB0135E2732}" srcOrd="0" destOrd="0" presId="urn:microsoft.com/office/officeart/2005/8/layout/radial6"/>
    <dgm:cxn modelId="{2D6DD982-0622-4795-8A64-562C9EB4C765}" type="presOf" srcId="{6CBBD7BA-C80F-4164-B4F7-5F2CF27722BA}" destId="{DB42C185-F8F8-4398-AB39-B56CF922B047}" srcOrd="0" destOrd="0" presId="urn:microsoft.com/office/officeart/2005/8/layout/radial6"/>
    <dgm:cxn modelId="{77902C15-BD95-44D4-B3A8-89A831D2D772}" srcId="{2BDD4825-6916-4BD8-816D-7D3319203251}" destId="{EA81882F-96DC-4ED4-AF0E-26739B3FFFEF}" srcOrd="2" destOrd="0" parTransId="{D4833972-B424-4406-BAFA-E782C938C813}" sibTransId="{17350B91-9945-4587-9C45-BAA679558A18}"/>
    <dgm:cxn modelId="{0BA933C6-DAF3-4B0E-859D-21021F1F69B7}" type="presOf" srcId="{F17EB179-A46E-4C31-9151-A007D1859D2E}" destId="{12DB846A-DFC8-4984-989C-6ECDEFE078C9}" srcOrd="0" destOrd="0" presId="urn:microsoft.com/office/officeart/2005/8/layout/radial6"/>
    <dgm:cxn modelId="{F7D54DF5-0A23-4E21-8297-B248ED54857C}" type="presOf" srcId="{18FE9E37-F6E3-42C7-ACD2-BFA0A559F3A8}" destId="{ACEADD1F-FF4E-477F-8A00-6BFC6AD310EB}" srcOrd="0" destOrd="0" presId="urn:microsoft.com/office/officeart/2005/8/layout/radial6"/>
    <dgm:cxn modelId="{782705B7-F9C8-4426-908E-107BE0004F97}" type="presParOf" srcId="{12DB846A-DFC8-4984-989C-6ECDEFE078C9}" destId="{D0B35A7B-C8EE-44FD-B9BC-0A84415A5023}" srcOrd="0" destOrd="0" presId="urn:microsoft.com/office/officeart/2005/8/layout/radial6"/>
    <dgm:cxn modelId="{243A70CB-0D45-407F-9788-1D1B27C5DF8D}" type="presParOf" srcId="{12DB846A-DFC8-4984-989C-6ECDEFE078C9}" destId="{AE988C33-6103-4E11-BF6D-F6EF41D36EDD}" srcOrd="1" destOrd="0" presId="urn:microsoft.com/office/officeart/2005/8/layout/radial6"/>
    <dgm:cxn modelId="{ED7A5403-164E-4C59-8AC9-06803844254F}" type="presParOf" srcId="{12DB846A-DFC8-4984-989C-6ECDEFE078C9}" destId="{2BF5DEE4-776B-4A46-8C49-99E3FA13CA06}" srcOrd="2" destOrd="0" presId="urn:microsoft.com/office/officeart/2005/8/layout/radial6"/>
    <dgm:cxn modelId="{23C7964B-1F2D-44DB-8C1A-DE6F7D8106F5}" type="presParOf" srcId="{12DB846A-DFC8-4984-989C-6ECDEFE078C9}" destId="{DB42C185-F8F8-4398-AB39-B56CF922B047}" srcOrd="3" destOrd="0" presId="urn:microsoft.com/office/officeart/2005/8/layout/radial6"/>
    <dgm:cxn modelId="{7BBD1903-2A4F-4332-B624-B6E1F06C6AAC}" type="presParOf" srcId="{12DB846A-DFC8-4984-989C-6ECDEFE078C9}" destId="{ACEADD1F-FF4E-477F-8A00-6BFC6AD310EB}" srcOrd="4" destOrd="0" presId="urn:microsoft.com/office/officeart/2005/8/layout/radial6"/>
    <dgm:cxn modelId="{446F60CE-FDF1-4444-B676-EFEA6E005C6A}" type="presParOf" srcId="{12DB846A-DFC8-4984-989C-6ECDEFE078C9}" destId="{9D538429-637A-45E4-A92A-6A8889A754A8}" srcOrd="5" destOrd="0" presId="urn:microsoft.com/office/officeart/2005/8/layout/radial6"/>
    <dgm:cxn modelId="{D8C81394-3E42-4707-92BC-3127069F2099}" type="presParOf" srcId="{12DB846A-DFC8-4984-989C-6ECDEFE078C9}" destId="{32CA9E22-F8C5-47F2-884C-FAB0135E2732}" srcOrd="6" destOrd="0" presId="urn:microsoft.com/office/officeart/2005/8/layout/radial6"/>
    <dgm:cxn modelId="{0E498E4D-57B6-4865-A3AD-6BB200533C3C}" type="presParOf" srcId="{12DB846A-DFC8-4984-989C-6ECDEFE078C9}" destId="{42501A18-23AD-487A-995E-2734F4BE1027}" srcOrd="7" destOrd="0" presId="urn:microsoft.com/office/officeart/2005/8/layout/radial6"/>
    <dgm:cxn modelId="{EF5FACA0-6A00-44A6-993D-1C9ACD58B83C}" type="presParOf" srcId="{12DB846A-DFC8-4984-989C-6ECDEFE078C9}" destId="{F504AC69-76F9-4A9E-92A7-0ED6A643192F}" srcOrd="8" destOrd="0" presId="urn:microsoft.com/office/officeart/2005/8/layout/radial6"/>
    <dgm:cxn modelId="{E8773D12-EA5C-4964-AC9D-5D6AA510D098}" type="presParOf" srcId="{12DB846A-DFC8-4984-989C-6ECDEFE078C9}" destId="{716B5622-B4D4-4592-9CE5-436D894A9369}"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13E89F5-6134-4F93-8EE7-DA670481CA6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1AAA6765-22D2-4045-8E7F-53A9F6F6E015}">
      <dgm:prSet phldrT="[Text]"/>
      <dgm:spPr/>
      <dgm:t>
        <a:bodyPr/>
        <a:lstStyle/>
        <a:p>
          <a:r>
            <a:rPr lang="en-US" dirty="0" smtClean="0">
              <a:solidFill>
                <a:schemeClr val="bg1"/>
              </a:solidFill>
            </a:rPr>
            <a:t>Small</a:t>
          </a:r>
          <a:endParaRPr lang="en-US" dirty="0">
            <a:solidFill>
              <a:schemeClr val="bg1"/>
            </a:solidFill>
          </a:endParaRPr>
        </a:p>
      </dgm:t>
    </dgm:pt>
    <dgm:pt modelId="{F7B7ED27-1195-41BE-A54B-EA54C7CE6D8F}" type="parTrans" cxnId="{374A1723-0CD4-41C0-A5B6-2769D562F451}">
      <dgm:prSet/>
      <dgm:spPr/>
      <dgm:t>
        <a:bodyPr/>
        <a:lstStyle/>
        <a:p>
          <a:endParaRPr lang="en-US"/>
        </a:p>
      </dgm:t>
    </dgm:pt>
    <dgm:pt modelId="{82B79ADD-9AAF-4C33-9089-BF16DAAD9C40}" type="sibTrans" cxnId="{374A1723-0CD4-41C0-A5B6-2769D562F451}">
      <dgm:prSet/>
      <dgm:spPr/>
      <dgm:t>
        <a:bodyPr/>
        <a:lstStyle/>
        <a:p>
          <a:endParaRPr lang="en-US"/>
        </a:p>
      </dgm:t>
    </dgm:pt>
    <dgm:pt modelId="{669D227B-23A5-480F-ACE2-726376D5B482}">
      <dgm:prSet phldrT="[Text]"/>
      <dgm:spPr/>
      <dgm:t>
        <a:bodyPr/>
        <a:lstStyle/>
        <a:p>
          <a:r>
            <a:rPr lang="en-US" dirty="0" smtClean="0">
              <a:solidFill>
                <a:schemeClr val="bg1"/>
              </a:solidFill>
            </a:rPr>
            <a:t>Talk</a:t>
          </a:r>
          <a:endParaRPr lang="en-US" dirty="0">
            <a:solidFill>
              <a:schemeClr val="bg1"/>
            </a:solidFill>
          </a:endParaRPr>
        </a:p>
      </dgm:t>
    </dgm:pt>
    <dgm:pt modelId="{33B05FE0-5A6E-4567-9664-34D08AECF405}" type="parTrans" cxnId="{4237FCE4-8C68-4CA2-9483-44B4802A2734}">
      <dgm:prSet/>
      <dgm:spPr/>
      <dgm:t>
        <a:bodyPr/>
        <a:lstStyle/>
        <a:p>
          <a:endParaRPr lang="en-US"/>
        </a:p>
      </dgm:t>
    </dgm:pt>
    <dgm:pt modelId="{3C574BCE-65D2-4FB8-A9E2-F1700BE09180}" type="sibTrans" cxnId="{4237FCE4-8C68-4CA2-9483-44B4802A2734}">
      <dgm:prSet/>
      <dgm:spPr/>
      <dgm:t>
        <a:bodyPr/>
        <a:lstStyle/>
        <a:p>
          <a:endParaRPr lang="en-US"/>
        </a:p>
      </dgm:t>
    </dgm:pt>
    <dgm:pt modelId="{2320F0EA-1C2A-4AC0-95AE-00878DEF064D}">
      <dgm:prSet phldrT="[Text]"/>
      <dgm:spPr/>
      <dgm:t>
        <a:bodyPr/>
        <a:lstStyle/>
        <a:p>
          <a:r>
            <a:rPr lang="en-US" dirty="0" smtClean="0">
              <a:solidFill>
                <a:schemeClr val="bg1"/>
              </a:solidFill>
            </a:rPr>
            <a:t>Mastery</a:t>
          </a:r>
          <a:endParaRPr lang="en-US" dirty="0">
            <a:solidFill>
              <a:schemeClr val="bg1"/>
            </a:solidFill>
          </a:endParaRPr>
        </a:p>
      </dgm:t>
    </dgm:pt>
    <dgm:pt modelId="{5EFEBEAD-3FA5-4793-9E64-63AE494557AA}" type="parTrans" cxnId="{85C0AAF7-AD79-4B6D-8D04-ADD3399487DF}">
      <dgm:prSet/>
      <dgm:spPr/>
      <dgm:t>
        <a:bodyPr/>
        <a:lstStyle/>
        <a:p>
          <a:endParaRPr lang="en-US"/>
        </a:p>
      </dgm:t>
    </dgm:pt>
    <dgm:pt modelId="{4D71DFFC-0141-435F-A6E2-65866E853E8A}" type="sibTrans" cxnId="{85C0AAF7-AD79-4B6D-8D04-ADD3399487DF}">
      <dgm:prSet/>
      <dgm:spPr/>
      <dgm:t>
        <a:bodyPr/>
        <a:lstStyle/>
        <a:p>
          <a:endParaRPr lang="en-US"/>
        </a:p>
      </dgm:t>
    </dgm:pt>
    <dgm:pt modelId="{A784B5FF-370D-4202-B285-8A258F6422F1}" type="pres">
      <dgm:prSet presAssocID="{113E89F5-6134-4F93-8EE7-DA670481CA60}" presName="Name0" presStyleCnt="0">
        <dgm:presLayoutVars>
          <dgm:chMax val="7"/>
          <dgm:chPref val="7"/>
          <dgm:dir/>
          <dgm:animLvl val="lvl"/>
        </dgm:presLayoutVars>
      </dgm:prSet>
      <dgm:spPr/>
      <dgm:t>
        <a:bodyPr/>
        <a:lstStyle/>
        <a:p>
          <a:endParaRPr lang="en-US"/>
        </a:p>
      </dgm:t>
    </dgm:pt>
    <dgm:pt modelId="{A3D015FA-BA48-4A7A-A217-B7D0DA6CB74F}" type="pres">
      <dgm:prSet presAssocID="{1AAA6765-22D2-4045-8E7F-53A9F6F6E015}" presName="Accent1" presStyleCnt="0"/>
      <dgm:spPr/>
    </dgm:pt>
    <dgm:pt modelId="{EEE2C1AC-6E61-4D00-9FA1-2658CB4D6487}" type="pres">
      <dgm:prSet presAssocID="{1AAA6765-22D2-4045-8E7F-53A9F6F6E015}" presName="Accent" presStyleLbl="node1" presStyleIdx="0" presStyleCnt="3"/>
      <dgm:spPr/>
    </dgm:pt>
    <dgm:pt modelId="{602365E1-2654-4EC8-AB11-4E5E3166ED32}" type="pres">
      <dgm:prSet presAssocID="{1AAA6765-22D2-4045-8E7F-53A9F6F6E015}" presName="Parent1" presStyleLbl="revTx" presStyleIdx="0" presStyleCnt="3">
        <dgm:presLayoutVars>
          <dgm:chMax val="1"/>
          <dgm:chPref val="1"/>
          <dgm:bulletEnabled val="1"/>
        </dgm:presLayoutVars>
      </dgm:prSet>
      <dgm:spPr/>
      <dgm:t>
        <a:bodyPr/>
        <a:lstStyle/>
        <a:p>
          <a:endParaRPr lang="en-US"/>
        </a:p>
      </dgm:t>
    </dgm:pt>
    <dgm:pt modelId="{21503BDD-F89B-4F86-AE57-ECCCED918456}" type="pres">
      <dgm:prSet presAssocID="{669D227B-23A5-480F-ACE2-726376D5B482}" presName="Accent2" presStyleCnt="0"/>
      <dgm:spPr/>
    </dgm:pt>
    <dgm:pt modelId="{B580CC6C-41FB-404B-862D-CD3333BB6F35}" type="pres">
      <dgm:prSet presAssocID="{669D227B-23A5-480F-ACE2-726376D5B482}" presName="Accent" presStyleLbl="node1" presStyleIdx="1" presStyleCnt="3"/>
      <dgm:spPr/>
    </dgm:pt>
    <dgm:pt modelId="{45EC766F-F0D8-4C91-BB10-7DC00C5B283D}" type="pres">
      <dgm:prSet presAssocID="{669D227B-23A5-480F-ACE2-726376D5B482}" presName="Parent2" presStyleLbl="revTx" presStyleIdx="1" presStyleCnt="3">
        <dgm:presLayoutVars>
          <dgm:chMax val="1"/>
          <dgm:chPref val="1"/>
          <dgm:bulletEnabled val="1"/>
        </dgm:presLayoutVars>
      </dgm:prSet>
      <dgm:spPr/>
      <dgm:t>
        <a:bodyPr/>
        <a:lstStyle/>
        <a:p>
          <a:endParaRPr lang="en-US"/>
        </a:p>
      </dgm:t>
    </dgm:pt>
    <dgm:pt modelId="{AA9C6EC2-49BD-4EFD-A0FC-668A8977B322}" type="pres">
      <dgm:prSet presAssocID="{2320F0EA-1C2A-4AC0-95AE-00878DEF064D}" presName="Accent3" presStyleCnt="0"/>
      <dgm:spPr/>
    </dgm:pt>
    <dgm:pt modelId="{7D34E4EE-E127-48F6-A4C2-AC1799F85636}" type="pres">
      <dgm:prSet presAssocID="{2320F0EA-1C2A-4AC0-95AE-00878DEF064D}" presName="Accent" presStyleLbl="node1" presStyleIdx="2" presStyleCnt="3"/>
      <dgm:spPr/>
    </dgm:pt>
    <dgm:pt modelId="{7C4F5DB7-1675-4E3B-94D8-E59C3BC6DB3E}" type="pres">
      <dgm:prSet presAssocID="{2320F0EA-1C2A-4AC0-95AE-00878DEF064D}" presName="Parent3" presStyleLbl="revTx" presStyleIdx="2" presStyleCnt="3">
        <dgm:presLayoutVars>
          <dgm:chMax val="1"/>
          <dgm:chPref val="1"/>
          <dgm:bulletEnabled val="1"/>
        </dgm:presLayoutVars>
      </dgm:prSet>
      <dgm:spPr/>
      <dgm:t>
        <a:bodyPr/>
        <a:lstStyle/>
        <a:p>
          <a:endParaRPr lang="en-US"/>
        </a:p>
      </dgm:t>
    </dgm:pt>
  </dgm:ptLst>
  <dgm:cxnLst>
    <dgm:cxn modelId="{C46BD946-9880-44B2-8FAB-1975F5FC40B0}" type="presOf" srcId="{2320F0EA-1C2A-4AC0-95AE-00878DEF064D}" destId="{7C4F5DB7-1675-4E3B-94D8-E59C3BC6DB3E}" srcOrd="0" destOrd="0" presId="urn:microsoft.com/office/officeart/2009/layout/CircleArrowProcess"/>
    <dgm:cxn modelId="{270A8CD4-C8D8-4982-B440-CBCEF91DA647}" type="presOf" srcId="{669D227B-23A5-480F-ACE2-726376D5B482}" destId="{45EC766F-F0D8-4C91-BB10-7DC00C5B283D}" srcOrd="0" destOrd="0" presId="urn:microsoft.com/office/officeart/2009/layout/CircleArrowProcess"/>
    <dgm:cxn modelId="{0C34123F-5670-400A-BF37-9D2E409637EE}" type="presOf" srcId="{1AAA6765-22D2-4045-8E7F-53A9F6F6E015}" destId="{602365E1-2654-4EC8-AB11-4E5E3166ED32}" srcOrd="0" destOrd="0" presId="urn:microsoft.com/office/officeart/2009/layout/CircleArrowProcess"/>
    <dgm:cxn modelId="{374A1723-0CD4-41C0-A5B6-2769D562F451}" srcId="{113E89F5-6134-4F93-8EE7-DA670481CA60}" destId="{1AAA6765-22D2-4045-8E7F-53A9F6F6E015}" srcOrd="0" destOrd="0" parTransId="{F7B7ED27-1195-41BE-A54B-EA54C7CE6D8F}" sibTransId="{82B79ADD-9AAF-4C33-9089-BF16DAAD9C40}"/>
    <dgm:cxn modelId="{4237FCE4-8C68-4CA2-9483-44B4802A2734}" srcId="{113E89F5-6134-4F93-8EE7-DA670481CA60}" destId="{669D227B-23A5-480F-ACE2-726376D5B482}" srcOrd="1" destOrd="0" parTransId="{33B05FE0-5A6E-4567-9664-34D08AECF405}" sibTransId="{3C574BCE-65D2-4FB8-A9E2-F1700BE09180}"/>
    <dgm:cxn modelId="{5CF9064B-B84B-49CE-A9FB-520E0034BD84}" type="presOf" srcId="{113E89F5-6134-4F93-8EE7-DA670481CA60}" destId="{A784B5FF-370D-4202-B285-8A258F6422F1}" srcOrd="0" destOrd="0" presId="urn:microsoft.com/office/officeart/2009/layout/CircleArrowProcess"/>
    <dgm:cxn modelId="{85C0AAF7-AD79-4B6D-8D04-ADD3399487DF}" srcId="{113E89F5-6134-4F93-8EE7-DA670481CA60}" destId="{2320F0EA-1C2A-4AC0-95AE-00878DEF064D}" srcOrd="2" destOrd="0" parTransId="{5EFEBEAD-3FA5-4793-9E64-63AE494557AA}" sibTransId="{4D71DFFC-0141-435F-A6E2-65866E853E8A}"/>
    <dgm:cxn modelId="{49C7A421-F620-43FA-8F84-EE4BFE8550EE}" type="presParOf" srcId="{A784B5FF-370D-4202-B285-8A258F6422F1}" destId="{A3D015FA-BA48-4A7A-A217-B7D0DA6CB74F}" srcOrd="0" destOrd="0" presId="urn:microsoft.com/office/officeart/2009/layout/CircleArrowProcess"/>
    <dgm:cxn modelId="{FF27F58E-4D36-4015-A82F-56654CB05917}" type="presParOf" srcId="{A3D015FA-BA48-4A7A-A217-B7D0DA6CB74F}" destId="{EEE2C1AC-6E61-4D00-9FA1-2658CB4D6487}" srcOrd="0" destOrd="0" presId="urn:microsoft.com/office/officeart/2009/layout/CircleArrowProcess"/>
    <dgm:cxn modelId="{E0DBF040-FB84-488E-803C-56CF480917F5}" type="presParOf" srcId="{A784B5FF-370D-4202-B285-8A258F6422F1}" destId="{602365E1-2654-4EC8-AB11-4E5E3166ED32}" srcOrd="1" destOrd="0" presId="urn:microsoft.com/office/officeart/2009/layout/CircleArrowProcess"/>
    <dgm:cxn modelId="{DC294807-04B4-47CA-B463-EE42E9BD93D2}" type="presParOf" srcId="{A784B5FF-370D-4202-B285-8A258F6422F1}" destId="{21503BDD-F89B-4F86-AE57-ECCCED918456}" srcOrd="2" destOrd="0" presId="urn:microsoft.com/office/officeart/2009/layout/CircleArrowProcess"/>
    <dgm:cxn modelId="{97C0035F-EB4E-4D67-8544-54F6C4DFBF35}" type="presParOf" srcId="{21503BDD-F89B-4F86-AE57-ECCCED918456}" destId="{B580CC6C-41FB-404B-862D-CD3333BB6F35}" srcOrd="0" destOrd="0" presId="urn:microsoft.com/office/officeart/2009/layout/CircleArrowProcess"/>
    <dgm:cxn modelId="{5A8F51AC-5E75-4B5A-8233-47A72FC9E414}" type="presParOf" srcId="{A784B5FF-370D-4202-B285-8A258F6422F1}" destId="{45EC766F-F0D8-4C91-BB10-7DC00C5B283D}" srcOrd="3" destOrd="0" presId="urn:microsoft.com/office/officeart/2009/layout/CircleArrowProcess"/>
    <dgm:cxn modelId="{273799AF-21C9-4AB8-99A0-0094D8731525}" type="presParOf" srcId="{A784B5FF-370D-4202-B285-8A258F6422F1}" destId="{AA9C6EC2-49BD-4EFD-A0FC-668A8977B322}" srcOrd="4" destOrd="0" presId="urn:microsoft.com/office/officeart/2009/layout/CircleArrowProcess"/>
    <dgm:cxn modelId="{D0EE7390-6433-4F56-8CB2-3AC2FE33C609}" type="presParOf" srcId="{AA9C6EC2-49BD-4EFD-A0FC-668A8977B322}" destId="{7D34E4EE-E127-48F6-A4C2-AC1799F85636}" srcOrd="0" destOrd="0" presId="urn:microsoft.com/office/officeart/2009/layout/CircleArrowProcess"/>
    <dgm:cxn modelId="{B7B6F648-3C63-41AF-9E86-B20B0276DC7B}" type="presParOf" srcId="{A784B5FF-370D-4202-B285-8A258F6422F1}" destId="{7C4F5DB7-1675-4E3B-94D8-E59C3BC6DB3E}"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13E89F5-6134-4F93-8EE7-DA670481CA6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1AAA6765-22D2-4045-8E7F-53A9F6F6E015}">
      <dgm:prSet phldrT="[Text]"/>
      <dgm:spPr/>
      <dgm:t>
        <a:bodyPr/>
        <a:lstStyle/>
        <a:p>
          <a:r>
            <a:rPr lang="en-US" dirty="0" smtClean="0">
              <a:solidFill>
                <a:schemeClr val="bg1"/>
              </a:solidFill>
            </a:rPr>
            <a:t>Small</a:t>
          </a:r>
          <a:endParaRPr lang="en-US" dirty="0">
            <a:solidFill>
              <a:schemeClr val="bg1"/>
            </a:solidFill>
          </a:endParaRPr>
        </a:p>
      </dgm:t>
    </dgm:pt>
    <dgm:pt modelId="{F7B7ED27-1195-41BE-A54B-EA54C7CE6D8F}" type="parTrans" cxnId="{374A1723-0CD4-41C0-A5B6-2769D562F451}">
      <dgm:prSet/>
      <dgm:spPr/>
      <dgm:t>
        <a:bodyPr/>
        <a:lstStyle/>
        <a:p>
          <a:endParaRPr lang="en-US"/>
        </a:p>
      </dgm:t>
    </dgm:pt>
    <dgm:pt modelId="{82B79ADD-9AAF-4C33-9089-BF16DAAD9C40}" type="sibTrans" cxnId="{374A1723-0CD4-41C0-A5B6-2769D562F451}">
      <dgm:prSet/>
      <dgm:spPr/>
      <dgm:t>
        <a:bodyPr/>
        <a:lstStyle/>
        <a:p>
          <a:endParaRPr lang="en-US"/>
        </a:p>
      </dgm:t>
    </dgm:pt>
    <dgm:pt modelId="{669D227B-23A5-480F-ACE2-726376D5B482}">
      <dgm:prSet phldrT="[Text]"/>
      <dgm:spPr/>
      <dgm:t>
        <a:bodyPr/>
        <a:lstStyle/>
        <a:p>
          <a:r>
            <a:rPr lang="en-US" dirty="0" smtClean="0">
              <a:solidFill>
                <a:schemeClr val="bg1"/>
              </a:solidFill>
            </a:rPr>
            <a:t>Talk</a:t>
          </a:r>
          <a:endParaRPr lang="en-US" dirty="0">
            <a:solidFill>
              <a:schemeClr val="bg1"/>
            </a:solidFill>
          </a:endParaRPr>
        </a:p>
      </dgm:t>
    </dgm:pt>
    <dgm:pt modelId="{33B05FE0-5A6E-4567-9664-34D08AECF405}" type="parTrans" cxnId="{4237FCE4-8C68-4CA2-9483-44B4802A2734}">
      <dgm:prSet/>
      <dgm:spPr/>
      <dgm:t>
        <a:bodyPr/>
        <a:lstStyle/>
        <a:p>
          <a:endParaRPr lang="en-US"/>
        </a:p>
      </dgm:t>
    </dgm:pt>
    <dgm:pt modelId="{3C574BCE-65D2-4FB8-A9E2-F1700BE09180}" type="sibTrans" cxnId="{4237FCE4-8C68-4CA2-9483-44B4802A2734}">
      <dgm:prSet/>
      <dgm:spPr/>
      <dgm:t>
        <a:bodyPr/>
        <a:lstStyle/>
        <a:p>
          <a:endParaRPr lang="en-US"/>
        </a:p>
      </dgm:t>
    </dgm:pt>
    <dgm:pt modelId="{2320F0EA-1C2A-4AC0-95AE-00878DEF064D}">
      <dgm:prSet phldrT="[Text]"/>
      <dgm:spPr/>
      <dgm:t>
        <a:bodyPr/>
        <a:lstStyle/>
        <a:p>
          <a:r>
            <a:rPr lang="en-US" dirty="0" smtClean="0">
              <a:solidFill>
                <a:schemeClr val="bg1"/>
              </a:solidFill>
            </a:rPr>
            <a:t>Mastery</a:t>
          </a:r>
          <a:endParaRPr lang="en-US" dirty="0">
            <a:solidFill>
              <a:schemeClr val="bg1"/>
            </a:solidFill>
          </a:endParaRPr>
        </a:p>
      </dgm:t>
    </dgm:pt>
    <dgm:pt modelId="{5EFEBEAD-3FA5-4793-9E64-63AE494557AA}" type="parTrans" cxnId="{85C0AAF7-AD79-4B6D-8D04-ADD3399487DF}">
      <dgm:prSet/>
      <dgm:spPr/>
      <dgm:t>
        <a:bodyPr/>
        <a:lstStyle/>
        <a:p>
          <a:endParaRPr lang="en-US"/>
        </a:p>
      </dgm:t>
    </dgm:pt>
    <dgm:pt modelId="{4D71DFFC-0141-435F-A6E2-65866E853E8A}" type="sibTrans" cxnId="{85C0AAF7-AD79-4B6D-8D04-ADD3399487DF}">
      <dgm:prSet/>
      <dgm:spPr/>
      <dgm:t>
        <a:bodyPr/>
        <a:lstStyle/>
        <a:p>
          <a:endParaRPr lang="en-US"/>
        </a:p>
      </dgm:t>
    </dgm:pt>
    <dgm:pt modelId="{A784B5FF-370D-4202-B285-8A258F6422F1}" type="pres">
      <dgm:prSet presAssocID="{113E89F5-6134-4F93-8EE7-DA670481CA60}" presName="Name0" presStyleCnt="0">
        <dgm:presLayoutVars>
          <dgm:chMax val="7"/>
          <dgm:chPref val="7"/>
          <dgm:dir/>
          <dgm:animLvl val="lvl"/>
        </dgm:presLayoutVars>
      </dgm:prSet>
      <dgm:spPr/>
      <dgm:t>
        <a:bodyPr/>
        <a:lstStyle/>
        <a:p>
          <a:endParaRPr lang="en-US"/>
        </a:p>
      </dgm:t>
    </dgm:pt>
    <dgm:pt modelId="{A3D015FA-BA48-4A7A-A217-B7D0DA6CB74F}" type="pres">
      <dgm:prSet presAssocID="{1AAA6765-22D2-4045-8E7F-53A9F6F6E015}" presName="Accent1" presStyleCnt="0"/>
      <dgm:spPr/>
    </dgm:pt>
    <dgm:pt modelId="{EEE2C1AC-6E61-4D00-9FA1-2658CB4D6487}" type="pres">
      <dgm:prSet presAssocID="{1AAA6765-22D2-4045-8E7F-53A9F6F6E015}" presName="Accent" presStyleLbl="node1" presStyleIdx="0" presStyleCnt="3"/>
      <dgm:spPr/>
    </dgm:pt>
    <dgm:pt modelId="{602365E1-2654-4EC8-AB11-4E5E3166ED32}" type="pres">
      <dgm:prSet presAssocID="{1AAA6765-22D2-4045-8E7F-53A9F6F6E015}" presName="Parent1" presStyleLbl="revTx" presStyleIdx="0" presStyleCnt="3">
        <dgm:presLayoutVars>
          <dgm:chMax val="1"/>
          <dgm:chPref val="1"/>
          <dgm:bulletEnabled val="1"/>
        </dgm:presLayoutVars>
      </dgm:prSet>
      <dgm:spPr/>
      <dgm:t>
        <a:bodyPr/>
        <a:lstStyle/>
        <a:p>
          <a:endParaRPr lang="en-US"/>
        </a:p>
      </dgm:t>
    </dgm:pt>
    <dgm:pt modelId="{21503BDD-F89B-4F86-AE57-ECCCED918456}" type="pres">
      <dgm:prSet presAssocID="{669D227B-23A5-480F-ACE2-726376D5B482}" presName="Accent2" presStyleCnt="0"/>
      <dgm:spPr/>
    </dgm:pt>
    <dgm:pt modelId="{B580CC6C-41FB-404B-862D-CD3333BB6F35}" type="pres">
      <dgm:prSet presAssocID="{669D227B-23A5-480F-ACE2-726376D5B482}" presName="Accent" presStyleLbl="node1" presStyleIdx="1" presStyleCnt="3"/>
      <dgm:spPr/>
    </dgm:pt>
    <dgm:pt modelId="{45EC766F-F0D8-4C91-BB10-7DC00C5B283D}" type="pres">
      <dgm:prSet presAssocID="{669D227B-23A5-480F-ACE2-726376D5B482}" presName="Parent2" presStyleLbl="revTx" presStyleIdx="1" presStyleCnt="3">
        <dgm:presLayoutVars>
          <dgm:chMax val="1"/>
          <dgm:chPref val="1"/>
          <dgm:bulletEnabled val="1"/>
        </dgm:presLayoutVars>
      </dgm:prSet>
      <dgm:spPr/>
      <dgm:t>
        <a:bodyPr/>
        <a:lstStyle/>
        <a:p>
          <a:endParaRPr lang="en-US"/>
        </a:p>
      </dgm:t>
    </dgm:pt>
    <dgm:pt modelId="{AA9C6EC2-49BD-4EFD-A0FC-668A8977B322}" type="pres">
      <dgm:prSet presAssocID="{2320F0EA-1C2A-4AC0-95AE-00878DEF064D}" presName="Accent3" presStyleCnt="0"/>
      <dgm:spPr/>
    </dgm:pt>
    <dgm:pt modelId="{7D34E4EE-E127-48F6-A4C2-AC1799F85636}" type="pres">
      <dgm:prSet presAssocID="{2320F0EA-1C2A-4AC0-95AE-00878DEF064D}" presName="Accent" presStyleLbl="node1" presStyleIdx="2" presStyleCnt="3"/>
      <dgm:spPr/>
    </dgm:pt>
    <dgm:pt modelId="{7C4F5DB7-1675-4E3B-94D8-E59C3BC6DB3E}" type="pres">
      <dgm:prSet presAssocID="{2320F0EA-1C2A-4AC0-95AE-00878DEF064D}" presName="Parent3" presStyleLbl="revTx" presStyleIdx="2" presStyleCnt="3">
        <dgm:presLayoutVars>
          <dgm:chMax val="1"/>
          <dgm:chPref val="1"/>
          <dgm:bulletEnabled val="1"/>
        </dgm:presLayoutVars>
      </dgm:prSet>
      <dgm:spPr/>
      <dgm:t>
        <a:bodyPr/>
        <a:lstStyle/>
        <a:p>
          <a:endParaRPr lang="en-US"/>
        </a:p>
      </dgm:t>
    </dgm:pt>
  </dgm:ptLst>
  <dgm:cxnLst>
    <dgm:cxn modelId="{23F8597B-5E6A-4D15-8517-8A247660DDFD}" type="presOf" srcId="{2320F0EA-1C2A-4AC0-95AE-00878DEF064D}" destId="{7C4F5DB7-1675-4E3B-94D8-E59C3BC6DB3E}" srcOrd="0" destOrd="0" presId="urn:microsoft.com/office/officeart/2009/layout/CircleArrowProcess"/>
    <dgm:cxn modelId="{374A1723-0CD4-41C0-A5B6-2769D562F451}" srcId="{113E89F5-6134-4F93-8EE7-DA670481CA60}" destId="{1AAA6765-22D2-4045-8E7F-53A9F6F6E015}" srcOrd="0" destOrd="0" parTransId="{F7B7ED27-1195-41BE-A54B-EA54C7CE6D8F}" sibTransId="{82B79ADD-9AAF-4C33-9089-BF16DAAD9C40}"/>
    <dgm:cxn modelId="{4237FCE4-8C68-4CA2-9483-44B4802A2734}" srcId="{113E89F5-6134-4F93-8EE7-DA670481CA60}" destId="{669D227B-23A5-480F-ACE2-726376D5B482}" srcOrd="1" destOrd="0" parTransId="{33B05FE0-5A6E-4567-9664-34D08AECF405}" sibTransId="{3C574BCE-65D2-4FB8-A9E2-F1700BE09180}"/>
    <dgm:cxn modelId="{2C494588-FCB8-4270-BCC6-14F6B770AA01}" type="presOf" srcId="{1AAA6765-22D2-4045-8E7F-53A9F6F6E015}" destId="{602365E1-2654-4EC8-AB11-4E5E3166ED32}" srcOrd="0" destOrd="0" presId="urn:microsoft.com/office/officeart/2009/layout/CircleArrowProcess"/>
    <dgm:cxn modelId="{1260E7FE-32ED-4EA5-9F45-F1784D408314}" type="presOf" srcId="{669D227B-23A5-480F-ACE2-726376D5B482}" destId="{45EC766F-F0D8-4C91-BB10-7DC00C5B283D}" srcOrd="0" destOrd="0" presId="urn:microsoft.com/office/officeart/2009/layout/CircleArrowProcess"/>
    <dgm:cxn modelId="{85C0AAF7-AD79-4B6D-8D04-ADD3399487DF}" srcId="{113E89F5-6134-4F93-8EE7-DA670481CA60}" destId="{2320F0EA-1C2A-4AC0-95AE-00878DEF064D}" srcOrd="2" destOrd="0" parTransId="{5EFEBEAD-3FA5-4793-9E64-63AE494557AA}" sibTransId="{4D71DFFC-0141-435F-A6E2-65866E853E8A}"/>
    <dgm:cxn modelId="{6997F82A-8DFB-49F8-9519-7FF474608718}" type="presOf" srcId="{113E89F5-6134-4F93-8EE7-DA670481CA60}" destId="{A784B5FF-370D-4202-B285-8A258F6422F1}" srcOrd="0" destOrd="0" presId="urn:microsoft.com/office/officeart/2009/layout/CircleArrowProcess"/>
    <dgm:cxn modelId="{16B58769-6B50-4B0D-9E0A-F1AE151CB0A1}" type="presParOf" srcId="{A784B5FF-370D-4202-B285-8A258F6422F1}" destId="{A3D015FA-BA48-4A7A-A217-B7D0DA6CB74F}" srcOrd="0" destOrd="0" presId="urn:microsoft.com/office/officeart/2009/layout/CircleArrowProcess"/>
    <dgm:cxn modelId="{015E8BD4-BD45-4F1A-9DD2-CD9061536AE5}" type="presParOf" srcId="{A3D015FA-BA48-4A7A-A217-B7D0DA6CB74F}" destId="{EEE2C1AC-6E61-4D00-9FA1-2658CB4D6487}" srcOrd="0" destOrd="0" presId="urn:microsoft.com/office/officeart/2009/layout/CircleArrowProcess"/>
    <dgm:cxn modelId="{E83E32C3-A65A-46E0-86D1-163F5CE040CA}" type="presParOf" srcId="{A784B5FF-370D-4202-B285-8A258F6422F1}" destId="{602365E1-2654-4EC8-AB11-4E5E3166ED32}" srcOrd="1" destOrd="0" presId="urn:microsoft.com/office/officeart/2009/layout/CircleArrowProcess"/>
    <dgm:cxn modelId="{B6E7B347-FA95-412A-BAAB-7062696BC740}" type="presParOf" srcId="{A784B5FF-370D-4202-B285-8A258F6422F1}" destId="{21503BDD-F89B-4F86-AE57-ECCCED918456}" srcOrd="2" destOrd="0" presId="urn:microsoft.com/office/officeart/2009/layout/CircleArrowProcess"/>
    <dgm:cxn modelId="{A620D82A-35C4-45E4-AE7F-BBA1D314531B}" type="presParOf" srcId="{21503BDD-F89B-4F86-AE57-ECCCED918456}" destId="{B580CC6C-41FB-404B-862D-CD3333BB6F35}" srcOrd="0" destOrd="0" presId="urn:microsoft.com/office/officeart/2009/layout/CircleArrowProcess"/>
    <dgm:cxn modelId="{53651776-10A1-4420-AF99-942A686B8B4E}" type="presParOf" srcId="{A784B5FF-370D-4202-B285-8A258F6422F1}" destId="{45EC766F-F0D8-4C91-BB10-7DC00C5B283D}" srcOrd="3" destOrd="0" presId="urn:microsoft.com/office/officeart/2009/layout/CircleArrowProcess"/>
    <dgm:cxn modelId="{F9635DF1-6978-4036-9A26-1E559853295E}" type="presParOf" srcId="{A784B5FF-370D-4202-B285-8A258F6422F1}" destId="{AA9C6EC2-49BD-4EFD-A0FC-668A8977B322}" srcOrd="4" destOrd="0" presId="urn:microsoft.com/office/officeart/2009/layout/CircleArrowProcess"/>
    <dgm:cxn modelId="{F592417C-0F24-4B8D-BE8F-959825D69129}" type="presParOf" srcId="{AA9C6EC2-49BD-4EFD-A0FC-668A8977B322}" destId="{7D34E4EE-E127-48F6-A4C2-AC1799F85636}" srcOrd="0" destOrd="0" presId="urn:microsoft.com/office/officeart/2009/layout/CircleArrowProcess"/>
    <dgm:cxn modelId="{D9B9B640-B0A8-40A7-B466-F142FC803D4D}" type="presParOf" srcId="{A784B5FF-370D-4202-B285-8A258F6422F1}" destId="{7C4F5DB7-1675-4E3B-94D8-E59C3BC6DB3E}"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13E89F5-6134-4F93-8EE7-DA670481CA6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1AAA6765-22D2-4045-8E7F-53A9F6F6E015}">
      <dgm:prSet phldrT="[Text]"/>
      <dgm:spPr/>
      <dgm:t>
        <a:bodyPr/>
        <a:lstStyle/>
        <a:p>
          <a:r>
            <a:rPr lang="en-US" dirty="0" smtClean="0">
              <a:solidFill>
                <a:schemeClr val="bg1"/>
              </a:solidFill>
            </a:rPr>
            <a:t>Small</a:t>
          </a:r>
          <a:endParaRPr lang="en-US" dirty="0">
            <a:solidFill>
              <a:schemeClr val="bg1"/>
            </a:solidFill>
          </a:endParaRPr>
        </a:p>
      </dgm:t>
    </dgm:pt>
    <dgm:pt modelId="{F7B7ED27-1195-41BE-A54B-EA54C7CE6D8F}" type="parTrans" cxnId="{374A1723-0CD4-41C0-A5B6-2769D562F451}">
      <dgm:prSet/>
      <dgm:spPr/>
      <dgm:t>
        <a:bodyPr/>
        <a:lstStyle/>
        <a:p>
          <a:endParaRPr lang="en-US"/>
        </a:p>
      </dgm:t>
    </dgm:pt>
    <dgm:pt modelId="{82B79ADD-9AAF-4C33-9089-BF16DAAD9C40}" type="sibTrans" cxnId="{374A1723-0CD4-41C0-A5B6-2769D562F451}">
      <dgm:prSet/>
      <dgm:spPr/>
      <dgm:t>
        <a:bodyPr/>
        <a:lstStyle/>
        <a:p>
          <a:endParaRPr lang="en-US"/>
        </a:p>
      </dgm:t>
    </dgm:pt>
    <dgm:pt modelId="{669D227B-23A5-480F-ACE2-726376D5B482}">
      <dgm:prSet phldrT="[Text]"/>
      <dgm:spPr/>
      <dgm:t>
        <a:bodyPr/>
        <a:lstStyle/>
        <a:p>
          <a:r>
            <a:rPr lang="en-US" dirty="0" smtClean="0">
              <a:solidFill>
                <a:schemeClr val="bg1"/>
              </a:solidFill>
            </a:rPr>
            <a:t>Talk</a:t>
          </a:r>
          <a:endParaRPr lang="en-US" dirty="0">
            <a:solidFill>
              <a:schemeClr val="bg1"/>
            </a:solidFill>
          </a:endParaRPr>
        </a:p>
      </dgm:t>
    </dgm:pt>
    <dgm:pt modelId="{33B05FE0-5A6E-4567-9664-34D08AECF405}" type="parTrans" cxnId="{4237FCE4-8C68-4CA2-9483-44B4802A2734}">
      <dgm:prSet/>
      <dgm:spPr/>
      <dgm:t>
        <a:bodyPr/>
        <a:lstStyle/>
        <a:p>
          <a:endParaRPr lang="en-US"/>
        </a:p>
      </dgm:t>
    </dgm:pt>
    <dgm:pt modelId="{3C574BCE-65D2-4FB8-A9E2-F1700BE09180}" type="sibTrans" cxnId="{4237FCE4-8C68-4CA2-9483-44B4802A2734}">
      <dgm:prSet/>
      <dgm:spPr/>
      <dgm:t>
        <a:bodyPr/>
        <a:lstStyle/>
        <a:p>
          <a:endParaRPr lang="en-US"/>
        </a:p>
      </dgm:t>
    </dgm:pt>
    <dgm:pt modelId="{2320F0EA-1C2A-4AC0-95AE-00878DEF064D}">
      <dgm:prSet phldrT="[Text]"/>
      <dgm:spPr/>
      <dgm:t>
        <a:bodyPr/>
        <a:lstStyle/>
        <a:p>
          <a:r>
            <a:rPr lang="en-US" dirty="0" smtClean="0">
              <a:solidFill>
                <a:schemeClr val="bg1"/>
              </a:solidFill>
            </a:rPr>
            <a:t>Mastery</a:t>
          </a:r>
          <a:endParaRPr lang="en-US" dirty="0">
            <a:solidFill>
              <a:schemeClr val="bg1"/>
            </a:solidFill>
          </a:endParaRPr>
        </a:p>
      </dgm:t>
    </dgm:pt>
    <dgm:pt modelId="{5EFEBEAD-3FA5-4793-9E64-63AE494557AA}" type="parTrans" cxnId="{85C0AAF7-AD79-4B6D-8D04-ADD3399487DF}">
      <dgm:prSet/>
      <dgm:spPr/>
      <dgm:t>
        <a:bodyPr/>
        <a:lstStyle/>
        <a:p>
          <a:endParaRPr lang="en-US"/>
        </a:p>
      </dgm:t>
    </dgm:pt>
    <dgm:pt modelId="{4D71DFFC-0141-435F-A6E2-65866E853E8A}" type="sibTrans" cxnId="{85C0AAF7-AD79-4B6D-8D04-ADD3399487DF}">
      <dgm:prSet/>
      <dgm:spPr/>
      <dgm:t>
        <a:bodyPr/>
        <a:lstStyle/>
        <a:p>
          <a:endParaRPr lang="en-US"/>
        </a:p>
      </dgm:t>
    </dgm:pt>
    <dgm:pt modelId="{A784B5FF-370D-4202-B285-8A258F6422F1}" type="pres">
      <dgm:prSet presAssocID="{113E89F5-6134-4F93-8EE7-DA670481CA60}" presName="Name0" presStyleCnt="0">
        <dgm:presLayoutVars>
          <dgm:chMax val="7"/>
          <dgm:chPref val="7"/>
          <dgm:dir/>
          <dgm:animLvl val="lvl"/>
        </dgm:presLayoutVars>
      </dgm:prSet>
      <dgm:spPr/>
      <dgm:t>
        <a:bodyPr/>
        <a:lstStyle/>
        <a:p>
          <a:endParaRPr lang="en-US"/>
        </a:p>
      </dgm:t>
    </dgm:pt>
    <dgm:pt modelId="{A3D015FA-BA48-4A7A-A217-B7D0DA6CB74F}" type="pres">
      <dgm:prSet presAssocID="{1AAA6765-22D2-4045-8E7F-53A9F6F6E015}" presName="Accent1" presStyleCnt="0"/>
      <dgm:spPr/>
    </dgm:pt>
    <dgm:pt modelId="{EEE2C1AC-6E61-4D00-9FA1-2658CB4D6487}" type="pres">
      <dgm:prSet presAssocID="{1AAA6765-22D2-4045-8E7F-53A9F6F6E015}" presName="Accent" presStyleLbl="node1" presStyleIdx="0" presStyleCnt="3"/>
      <dgm:spPr/>
    </dgm:pt>
    <dgm:pt modelId="{602365E1-2654-4EC8-AB11-4E5E3166ED32}" type="pres">
      <dgm:prSet presAssocID="{1AAA6765-22D2-4045-8E7F-53A9F6F6E015}" presName="Parent1" presStyleLbl="revTx" presStyleIdx="0" presStyleCnt="3">
        <dgm:presLayoutVars>
          <dgm:chMax val="1"/>
          <dgm:chPref val="1"/>
          <dgm:bulletEnabled val="1"/>
        </dgm:presLayoutVars>
      </dgm:prSet>
      <dgm:spPr/>
      <dgm:t>
        <a:bodyPr/>
        <a:lstStyle/>
        <a:p>
          <a:endParaRPr lang="en-US"/>
        </a:p>
      </dgm:t>
    </dgm:pt>
    <dgm:pt modelId="{21503BDD-F89B-4F86-AE57-ECCCED918456}" type="pres">
      <dgm:prSet presAssocID="{669D227B-23A5-480F-ACE2-726376D5B482}" presName="Accent2" presStyleCnt="0"/>
      <dgm:spPr/>
    </dgm:pt>
    <dgm:pt modelId="{B580CC6C-41FB-404B-862D-CD3333BB6F35}" type="pres">
      <dgm:prSet presAssocID="{669D227B-23A5-480F-ACE2-726376D5B482}" presName="Accent" presStyleLbl="node1" presStyleIdx="1" presStyleCnt="3"/>
      <dgm:spPr/>
    </dgm:pt>
    <dgm:pt modelId="{45EC766F-F0D8-4C91-BB10-7DC00C5B283D}" type="pres">
      <dgm:prSet presAssocID="{669D227B-23A5-480F-ACE2-726376D5B482}" presName="Parent2" presStyleLbl="revTx" presStyleIdx="1" presStyleCnt="3">
        <dgm:presLayoutVars>
          <dgm:chMax val="1"/>
          <dgm:chPref val="1"/>
          <dgm:bulletEnabled val="1"/>
        </dgm:presLayoutVars>
      </dgm:prSet>
      <dgm:spPr/>
      <dgm:t>
        <a:bodyPr/>
        <a:lstStyle/>
        <a:p>
          <a:endParaRPr lang="en-US"/>
        </a:p>
      </dgm:t>
    </dgm:pt>
    <dgm:pt modelId="{AA9C6EC2-49BD-4EFD-A0FC-668A8977B322}" type="pres">
      <dgm:prSet presAssocID="{2320F0EA-1C2A-4AC0-95AE-00878DEF064D}" presName="Accent3" presStyleCnt="0"/>
      <dgm:spPr/>
    </dgm:pt>
    <dgm:pt modelId="{7D34E4EE-E127-48F6-A4C2-AC1799F85636}" type="pres">
      <dgm:prSet presAssocID="{2320F0EA-1C2A-4AC0-95AE-00878DEF064D}" presName="Accent" presStyleLbl="node1" presStyleIdx="2" presStyleCnt="3"/>
      <dgm:spPr/>
    </dgm:pt>
    <dgm:pt modelId="{7C4F5DB7-1675-4E3B-94D8-E59C3BC6DB3E}" type="pres">
      <dgm:prSet presAssocID="{2320F0EA-1C2A-4AC0-95AE-00878DEF064D}" presName="Parent3" presStyleLbl="revTx" presStyleIdx="2" presStyleCnt="3">
        <dgm:presLayoutVars>
          <dgm:chMax val="1"/>
          <dgm:chPref val="1"/>
          <dgm:bulletEnabled val="1"/>
        </dgm:presLayoutVars>
      </dgm:prSet>
      <dgm:spPr/>
      <dgm:t>
        <a:bodyPr/>
        <a:lstStyle/>
        <a:p>
          <a:endParaRPr lang="en-US"/>
        </a:p>
      </dgm:t>
    </dgm:pt>
  </dgm:ptLst>
  <dgm:cxnLst>
    <dgm:cxn modelId="{CEF5D0FE-4284-45F1-A1A8-C46AAE59177C}" type="presOf" srcId="{2320F0EA-1C2A-4AC0-95AE-00878DEF064D}" destId="{7C4F5DB7-1675-4E3B-94D8-E59C3BC6DB3E}" srcOrd="0" destOrd="0" presId="urn:microsoft.com/office/officeart/2009/layout/CircleArrowProcess"/>
    <dgm:cxn modelId="{12CA0136-5B23-42BC-AA30-D53C2E51573A}" type="presOf" srcId="{669D227B-23A5-480F-ACE2-726376D5B482}" destId="{45EC766F-F0D8-4C91-BB10-7DC00C5B283D}" srcOrd="0" destOrd="0" presId="urn:microsoft.com/office/officeart/2009/layout/CircleArrowProcess"/>
    <dgm:cxn modelId="{FC724C9A-801C-48E6-9970-9D737A11E632}" type="presOf" srcId="{113E89F5-6134-4F93-8EE7-DA670481CA60}" destId="{A784B5FF-370D-4202-B285-8A258F6422F1}" srcOrd="0" destOrd="0" presId="urn:microsoft.com/office/officeart/2009/layout/CircleArrowProcess"/>
    <dgm:cxn modelId="{4237FCE4-8C68-4CA2-9483-44B4802A2734}" srcId="{113E89F5-6134-4F93-8EE7-DA670481CA60}" destId="{669D227B-23A5-480F-ACE2-726376D5B482}" srcOrd="1" destOrd="0" parTransId="{33B05FE0-5A6E-4567-9664-34D08AECF405}" sibTransId="{3C574BCE-65D2-4FB8-A9E2-F1700BE09180}"/>
    <dgm:cxn modelId="{85C0AAF7-AD79-4B6D-8D04-ADD3399487DF}" srcId="{113E89F5-6134-4F93-8EE7-DA670481CA60}" destId="{2320F0EA-1C2A-4AC0-95AE-00878DEF064D}" srcOrd="2" destOrd="0" parTransId="{5EFEBEAD-3FA5-4793-9E64-63AE494557AA}" sibTransId="{4D71DFFC-0141-435F-A6E2-65866E853E8A}"/>
    <dgm:cxn modelId="{374A1723-0CD4-41C0-A5B6-2769D562F451}" srcId="{113E89F5-6134-4F93-8EE7-DA670481CA60}" destId="{1AAA6765-22D2-4045-8E7F-53A9F6F6E015}" srcOrd="0" destOrd="0" parTransId="{F7B7ED27-1195-41BE-A54B-EA54C7CE6D8F}" sibTransId="{82B79ADD-9AAF-4C33-9089-BF16DAAD9C40}"/>
    <dgm:cxn modelId="{4E8D8A29-514E-4419-8370-9FA8F7E91724}" type="presOf" srcId="{1AAA6765-22D2-4045-8E7F-53A9F6F6E015}" destId="{602365E1-2654-4EC8-AB11-4E5E3166ED32}" srcOrd="0" destOrd="0" presId="urn:microsoft.com/office/officeart/2009/layout/CircleArrowProcess"/>
    <dgm:cxn modelId="{315DC5E7-D0E5-49B0-9301-145F1DE17795}" type="presParOf" srcId="{A784B5FF-370D-4202-B285-8A258F6422F1}" destId="{A3D015FA-BA48-4A7A-A217-B7D0DA6CB74F}" srcOrd="0" destOrd="0" presId="urn:microsoft.com/office/officeart/2009/layout/CircleArrowProcess"/>
    <dgm:cxn modelId="{29E34BA0-D6F2-415E-A0BB-117FF4D6B589}" type="presParOf" srcId="{A3D015FA-BA48-4A7A-A217-B7D0DA6CB74F}" destId="{EEE2C1AC-6E61-4D00-9FA1-2658CB4D6487}" srcOrd="0" destOrd="0" presId="urn:microsoft.com/office/officeart/2009/layout/CircleArrowProcess"/>
    <dgm:cxn modelId="{925C48BF-6BFD-44F8-8FA3-32F3EA2BEE27}" type="presParOf" srcId="{A784B5FF-370D-4202-B285-8A258F6422F1}" destId="{602365E1-2654-4EC8-AB11-4E5E3166ED32}" srcOrd="1" destOrd="0" presId="urn:microsoft.com/office/officeart/2009/layout/CircleArrowProcess"/>
    <dgm:cxn modelId="{9C16353E-78FE-49B7-905D-F63AB2E8B92F}" type="presParOf" srcId="{A784B5FF-370D-4202-B285-8A258F6422F1}" destId="{21503BDD-F89B-4F86-AE57-ECCCED918456}" srcOrd="2" destOrd="0" presId="urn:microsoft.com/office/officeart/2009/layout/CircleArrowProcess"/>
    <dgm:cxn modelId="{F75B837F-E4A3-4C6B-B7FF-3BEC547EAF5A}" type="presParOf" srcId="{21503BDD-F89B-4F86-AE57-ECCCED918456}" destId="{B580CC6C-41FB-404B-862D-CD3333BB6F35}" srcOrd="0" destOrd="0" presId="urn:microsoft.com/office/officeart/2009/layout/CircleArrowProcess"/>
    <dgm:cxn modelId="{E2219E0D-F85D-4C19-BD0C-8EDFAB24E196}" type="presParOf" srcId="{A784B5FF-370D-4202-B285-8A258F6422F1}" destId="{45EC766F-F0D8-4C91-BB10-7DC00C5B283D}" srcOrd="3" destOrd="0" presId="urn:microsoft.com/office/officeart/2009/layout/CircleArrowProcess"/>
    <dgm:cxn modelId="{7AF8E460-1B01-44C3-BEAB-D4749AAEB36A}" type="presParOf" srcId="{A784B5FF-370D-4202-B285-8A258F6422F1}" destId="{AA9C6EC2-49BD-4EFD-A0FC-668A8977B322}" srcOrd="4" destOrd="0" presId="urn:microsoft.com/office/officeart/2009/layout/CircleArrowProcess"/>
    <dgm:cxn modelId="{0A938FE8-C68F-4D71-B77B-8DF38EC79A7C}" type="presParOf" srcId="{AA9C6EC2-49BD-4EFD-A0FC-668A8977B322}" destId="{7D34E4EE-E127-48F6-A4C2-AC1799F85636}" srcOrd="0" destOrd="0" presId="urn:microsoft.com/office/officeart/2009/layout/CircleArrowProcess"/>
    <dgm:cxn modelId="{7D0FBD37-A9D1-429E-BA49-B2C4F4ED8F25}" type="presParOf" srcId="{A784B5FF-370D-4202-B285-8A258F6422F1}" destId="{7C4F5DB7-1675-4E3B-94D8-E59C3BC6DB3E}"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3E89F5-6134-4F93-8EE7-DA670481CA6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1AAA6765-22D2-4045-8E7F-53A9F6F6E015}">
      <dgm:prSet phldrT="[Text]"/>
      <dgm:spPr/>
      <dgm:t>
        <a:bodyPr/>
        <a:lstStyle/>
        <a:p>
          <a:r>
            <a:rPr lang="en-US" dirty="0" smtClean="0">
              <a:solidFill>
                <a:schemeClr val="bg1"/>
              </a:solidFill>
            </a:rPr>
            <a:t>Small</a:t>
          </a:r>
          <a:endParaRPr lang="en-US" dirty="0">
            <a:solidFill>
              <a:schemeClr val="bg1"/>
            </a:solidFill>
          </a:endParaRPr>
        </a:p>
      </dgm:t>
    </dgm:pt>
    <dgm:pt modelId="{F7B7ED27-1195-41BE-A54B-EA54C7CE6D8F}" type="parTrans" cxnId="{374A1723-0CD4-41C0-A5B6-2769D562F451}">
      <dgm:prSet/>
      <dgm:spPr/>
      <dgm:t>
        <a:bodyPr/>
        <a:lstStyle/>
        <a:p>
          <a:endParaRPr lang="en-US"/>
        </a:p>
      </dgm:t>
    </dgm:pt>
    <dgm:pt modelId="{82B79ADD-9AAF-4C33-9089-BF16DAAD9C40}" type="sibTrans" cxnId="{374A1723-0CD4-41C0-A5B6-2769D562F451}">
      <dgm:prSet/>
      <dgm:spPr/>
      <dgm:t>
        <a:bodyPr/>
        <a:lstStyle/>
        <a:p>
          <a:endParaRPr lang="en-US"/>
        </a:p>
      </dgm:t>
    </dgm:pt>
    <dgm:pt modelId="{669D227B-23A5-480F-ACE2-726376D5B482}">
      <dgm:prSet phldrT="[Text]"/>
      <dgm:spPr/>
      <dgm:t>
        <a:bodyPr/>
        <a:lstStyle/>
        <a:p>
          <a:r>
            <a:rPr lang="en-US" dirty="0" smtClean="0">
              <a:solidFill>
                <a:schemeClr val="bg1"/>
              </a:solidFill>
            </a:rPr>
            <a:t>Talk</a:t>
          </a:r>
          <a:endParaRPr lang="en-US" dirty="0">
            <a:solidFill>
              <a:schemeClr val="bg1"/>
            </a:solidFill>
          </a:endParaRPr>
        </a:p>
      </dgm:t>
    </dgm:pt>
    <dgm:pt modelId="{33B05FE0-5A6E-4567-9664-34D08AECF405}" type="parTrans" cxnId="{4237FCE4-8C68-4CA2-9483-44B4802A2734}">
      <dgm:prSet/>
      <dgm:spPr/>
      <dgm:t>
        <a:bodyPr/>
        <a:lstStyle/>
        <a:p>
          <a:endParaRPr lang="en-US"/>
        </a:p>
      </dgm:t>
    </dgm:pt>
    <dgm:pt modelId="{3C574BCE-65D2-4FB8-A9E2-F1700BE09180}" type="sibTrans" cxnId="{4237FCE4-8C68-4CA2-9483-44B4802A2734}">
      <dgm:prSet/>
      <dgm:spPr/>
      <dgm:t>
        <a:bodyPr/>
        <a:lstStyle/>
        <a:p>
          <a:endParaRPr lang="en-US"/>
        </a:p>
      </dgm:t>
    </dgm:pt>
    <dgm:pt modelId="{2320F0EA-1C2A-4AC0-95AE-00878DEF064D}">
      <dgm:prSet phldrT="[Text]"/>
      <dgm:spPr/>
      <dgm:t>
        <a:bodyPr/>
        <a:lstStyle/>
        <a:p>
          <a:r>
            <a:rPr lang="en-US" dirty="0" smtClean="0">
              <a:solidFill>
                <a:schemeClr val="bg1"/>
              </a:solidFill>
            </a:rPr>
            <a:t>Mastery</a:t>
          </a:r>
          <a:endParaRPr lang="en-US" dirty="0">
            <a:solidFill>
              <a:schemeClr val="bg1"/>
            </a:solidFill>
          </a:endParaRPr>
        </a:p>
      </dgm:t>
    </dgm:pt>
    <dgm:pt modelId="{5EFEBEAD-3FA5-4793-9E64-63AE494557AA}" type="parTrans" cxnId="{85C0AAF7-AD79-4B6D-8D04-ADD3399487DF}">
      <dgm:prSet/>
      <dgm:spPr/>
      <dgm:t>
        <a:bodyPr/>
        <a:lstStyle/>
        <a:p>
          <a:endParaRPr lang="en-US"/>
        </a:p>
      </dgm:t>
    </dgm:pt>
    <dgm:pt modelId="{4D71DFFC-0141-435F-A6E2-65866E853E8A}" type="sibTrans" cxnId="{85C0AAF7-AD79-4B6D-8D04-ADD3399487DF}">
      <dgm:prSet/>
      <dgm:spPr/>
      <dgm:t>
        <a:bodyPr/>
        <a:lstStyle/>
        <a:p>
          <a:endParaRPr lang="en-US"/>
        </a:p>
      </dgm:t>
    </dgm:pt>
    <dgm:pt modelId="{A784B5FF-370D-4202-B285-8A258F6422F1}" type="pres">
      <dgm:prSet presAssocID="{113E89F5-6134-4F93-8EE7-DA670481CA60}" presName="Name0" presStyleCnt="0">
        <dgm:presLayoutVars>
          <dgm:chMax val="7"/>
          <dgm:chPref val="7"/>
          <dgm:dir/>
          <dgm:animLvl val="lvl"/>
        </dgm:presLayoutVars>
      </dgm:prSet>
      <dgm:spPr/>
      <dgm:t>
        <a:bodyPr/>
        <a:lstStyle/>
        <a:p>
          <a:endParaRPr lang="en-US"/>
        </a:p>
      </dgm:t>
    </dgm:pt>
    <dgm:pt modelId="{A3D015FA-BA48-4A7A-A217-B7D0DA6CB74F}" type="pres">
      <dgm:prSet presAssocID="{1AAA6765-22D2-4045-8E7F-53A9F6F6E015}" presName="Accent1" presStyleCnt="0"/>
      <dgm:spPr/>
    </dgm:pt>
    <dgm:pt modelId="{EEE2C1AC-6E61-4D00-9FA1-2658CB4D6487}" type="pres">
      <dgm:prSet presAssocID="{1AAA6765-22D2-4045-8E7F-53A9F6F6E015}" presName="Accent" presStyleLbl="node1" presStyleIdx="0" presStyleCnt="3"/>
      <dgm:spPr/>
    </dgm:pt>
    <dgm:pt modelId="{602365E1-2654-4EC8-AB11-4E5E3166ED32}" type="pres">
      <dgm:prSet presAssocID="{1AAA6765-22D2-4045-8E7F-53A9F6F6E015}" presName="Parent1" presStyleLbl="revTx" presStyleIdx="0" presStyleCnt="3">
        <dgm:presLayoutVars>
          <dgm:chMax val="1"/>
          <dgm:chPref val="1"/>
          <dgm:bulletEnabled val="1"/>
        </dgm:presLayoutVars>
      </dgm:prSet>
      <dgm:spPr/>
      <dgm:t>
        <a:bodyPr/>
        <a:lstStyle/>
        <a:p>
          <a:endParaRPr lang="en-US"/>
        </a:p>
      </dgm:t>
    </dgm:pt>
    <dgm:pt modelId="{21503BDD-F89B-4F86-AE57-ECCCED918456}" type="pres">
      <dgm:prSet presAssocID="{669D227B-23A5-480F-ACE2-726376D5B482}" presName="Accent2" presStyleCnt="0"/>
      <dgm:spPr/>
    </dgm:pt>
    <dgm:pt modelId="{B580CC6C-41FB-404B-862D-CD3333BB6F35}" type="pres">
      <dgm:prSet presAssocID="{669D227B-23A5-480F-ACE2-726376D5B482}" presName="Accent" presStyleLbl="node1" presStyleIdx="1" presStyleCnt="3"/>
      <dgm:spPr/>
    </dgm:pt>
    <dgm:pt modelId="{45EC766F-F0D8-4C91-BB10-7DC00C5B283D}" type="pres">
      <dgm:prSet presAssocID="{669D227B-23A5-480F-ACE2-726376D5B482}" presName="Parent2" presStyleLbl="revTx" presStyleIdx="1" presStyleCnt="3">
        <dgm:presLayoutVars>
          <dgm:chMax val="1"/>
          <dgm:chPref val="1"/>
          <dgm:bulletEnabled val="1"/>
        </dgm:presLayoutVars>
      </dgm:prSet>
      <dgm:spPr/>
      <dgm:t>
        <a:bodyPr/>
        <a:lstStyle/>
        <a:p>
          <a:endParaRPr lang="en-US"/>
        </a:p>
      </dgm:t>
    </dgm:pt>
    <dgm:pt modelId="{AA9C6EC2-49BD-4EFD-A0FC-668A8977B322}" type="pres">
      <dgm:prSet presAssocID="{2320F0EA-1C2A-4AC0-95AE-00878DEF064D}" presName="Accent3" presStyleCnt="0"/>
      <dgm:spPr/>
    </dgm:pt>
    <dgm:pt modelId="{7D34E4EE-E127-48F6-A4C2-AC1799F85636}" type="pres">
      <dgm:prSet presAssocID="{2320F0EA-1C2A-4AC0-95AE-00878DEF064D}" presName="Accent" presStyleLbl="node1" presStyleIdx="2" presStyleCnt="3"/>
      <dgm:spPr/>
    </dgm:pt>
    <dgm:pt modelId="{7C4F5DB7-1675-4E3B-94D8-E59C3BC6DB3E}" type="pres">
      <dgm:prSet presAssocID="{2320F0EA-1C2A-4AC0-95AE-00878DEF064D}" presName="Parent3" presStyleLbl="revTx" presStyleIdx="2" presStyleCnt="3">
        <dgm:presLayoutVars>
          <dgm:chMax val="1"/>
          <dgm:chPref val="1"/>
          <dgm:bulletEnabled val="1"/>
        </dgm:presLayoutVars>
      </dgm:prSet>
      <dgm:spPr/>
      <dgm:t>
        <a:bodyPr/>
        <a:lstStyle/>
        <a:p>
          <a:endParaRPr lang="en-US"/>
        </a:p>
      </dgm:t>
    </dgm:pt>
  </dgm:ptLst>
  <dgm:cxnLst>
    <dgm:cxn modelId="{63DBBF81-82F2-4CB7-9E3A-B9E341E9DEBF}" type="presOf" srcId="{669D227B-23A5-480F-ACE2-726376D5B482}" destId="{45EC766F-F0D8-4C91-BB10-7DC00C5B283D}" srcOrd="0" destOrd="0" presId="urn:microsoft.com/office/officeart/2009/layout/CircleArrowProcess"/>
    <dgm:cxn modelId="{47AABA60-E968-4C20-B185-EF8311771E3D}" type="presOf" srcId="{113E89F5-6134-4F93-8EE7-DA670481CA60}" destId="{A784B5FF-370D-4202-B285-8A258F6422F1}" srcOrd="0" destOrd="0" presId="urn:microsoft.com/office/officeart/2009/layout/CircleArrowProcess"/>
    <dgm:cxn modelId="{374A1723-0CD4-41C0-A5B6-2769D562F451}" srcId="{113E89F5-6134-4F93-8EE7-DA670481CA60}" destId="{1AAA6765-22D2-4045-8E7F-53A9F6F6E015}" srcOrd="0" destOrd="0" parTransId="{F7B7ED27-1195-41BE-A54B-EA54C7CE6D8F}" sibTransId="{82B79ADD-9AAF-4C33-9089-BF16DAAD9C40}"/>
    <dgm:cxn modelId="{4237FCE4-8C68-4CA2-9483-44B4802A2734}" srcId="{113E89F5-6134-4F93-8EE7-DA670481CA60}" destId="{669D227B-23A5-480F-ACE2-726376D5B482}" srcOrd="1" destOrd="0" parTransId="{33B05FE0-5A6E-4567-9664-34D08AECF405}" sibTransId="{3C574BCE-65D2-4FB8-A9E2-F1700BE09180}"/>
    <dgm:cxn modelId="{911F725B-7FA9-445A-AF2D-53DAF4BE4C59}" type="presOf" srcId="{1AAA6765-22D2-4045-8E7F-53A9F6F6E015}" destId="{602365E1-2654-4EC8-AB11-4E5E3166ED32}" srcOrd="0" destOrd="0" presId="urn:microsoft.com/office/officeart/2009/layout/CircleArrowProcess"/>
    <dgm:cxn modelId="{1D35A3D4-95BE-4DA0-841B-FBCBAB04349D}" type="presOf" srcId="{2320F0EA-1C2A-4AC0-95AE-00878DEF064D}" destId="{7C4F5DB7-1675-4E3B-94D8-E59C3BC6DB3E}" srcOrd="0" destOrd="0" presId="urn:microsoft.com/office/officeart/2009/layout/CircleArrowProcess"/>
    <dgm:cxn modelId="{85C0AAF7-AD79-4B6D-8D04-ADD3399487DF}" srcId="{113E89F5-6134-4F93-8EE7-DA670481CA60}" destId="{2320F0EA-1C2A-4AC0-95AE-00878DEF064D}" srcOrd="2" destOrd="0" parTransId="{5EFEBEAD-3FA5-4793-9E64-63AE494557AA}" sibTransId="{4D71DFFC-0141-435F-A6E2-65866E853E8A}"/>
    <dgm:cxn modelId="{9D94F679-E328-4EB3-AE69-C945273B308A}" type="presParOf" srcId="{A784B5FF-370D-4202-B285-8A258F6422F1}" destId="{A3D015FA-BA48-4A7A-A217-B7D0DA6CB74F}" srcOrd="0" destOrd="0" presId="urn:microsoft.com/office/officeart/2009/layout/CircleArrowProcess"/>
    <dgm:cxn modelId="{9DD403E7-A9F9-41BF-8754-86CC1F447CFF}" type="presParOf" srcId="{A3D015FA-BA48-4A7A-A217-B7D0DA6CB74F}" destId="{EEE2C1AC-6E61-4D00-9FA1-2658CB4D6487}" srcOrd="0" destOrd="0" presId="urn:microsoft.com/office/officeart/2009/layout/CircleArrowProcess"/>
    <dgm:cxn modelId="{58696E5D-20A1-441A-BBDE-648714ADE279}" type="presParOf" srcId="{A784B5FF-370D-4202-B285-8A258F6422F1}" destId="{602365E1-2654-4EC8-AB11-4E5E3166ED32}" srcOrd="1" destOrd="0" presId="urn:microsoft.com/office/officeart/2009/layout/CircleArrowProcess"/>
    <dgm:cxn modelId="{E6C09290-4E38-44DF-8E5E-7ED5FB116D94}" type="presParOf" srcId="{A784B5FF-370D-4202-B285-8A258F6422F1}" destId="{21503BDD-F89B-4F86-AE57-ECCCED918456}" srcOrd="2" destOrd="0" presId="urn:microsoft.com/office/officeart/2009/layout/CircleArrowProcess"/>
    <dgm:cxn modelId="{9365845F-E97C-400D-8BD9-4AB092C74C21}" type="presParOf" srcId="{21503BDD-F89B-4F86-AE57-ECCCED918456}" destId="{B580CC6C-41FB-404B-862D-CD3333BB6F35}" srcOrd="0" destOrd="0" presId="urn:microsoft.com/office/officeart/2009/layout/CircleArrowProcess"/>
    <dgm:cxn modelId="{E2BCC784-DCA6-46AF-ABCA-FD7B81BDA1E4}" type="presParOf" srcId="{A784B5FF-370D-4202-B285-8A258F6422F1}" destId="{45EC766F-F0D8-4C91-BB10-7DC00C5B283D}" srcOrd="3" destOrd="0" presId="urn:microsoft.com/office/officeart/2009/layout/CircleArrowProcess"/>
    <dgm:cxn modelId="{9A78E764-942E-49BA-AE45-102009A66E12}" type="presParOf" srcId="{A784B5FF-370D-4202-B285-8A258F6422F1}" destId="{AA9C6EC2-49BD-4EFD-A0FC-668A8977B322}" srcOrd="4" destOrd="0" presId="urn:microsoft.com/office/officeart/2009/layout/CircleArrowProcess"/>
    <dgm:cxn modelId="{4BE51350-3B5C-4A8F-8BA3-4DDDBDD9B5DC}" type="presParOf" srcId="{AA9C6EC2-49BD-4EFD-A0FC-668A8977B322}" destId="{7D34E4EE-E127-48F6-A4C2-AC1799F85636}" srcOrd="0" destOrd="0" presId="urn:microsoft.com/office/officeart/2009/layout/CircleArrowProcess"/>
    <dgm:cxn modelId="{AB48B896-1BE1-45F3-A729-B904938E247A}" type="presParOf" srcId="{A784B5FF-370D-4202-B285-8A258F6422F1}" destId="{7C4F5DB7-1675-4E3B-94D8-E59C3BC6DB3E}"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13E89F5-6134-4F93-8EE7-DA670481CA6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1AAA6765-22D2-4045-8E7F-53A9F6F6E015}">
      <dgm:prSet phldrT="[Text]"/>
      <dgm:spPr/>
      <dgm:t>
        <a:bodyPr/>
        <a:lstStyle/>
        <a:p>
          <a:r>
            <a:rPr lang="en-US" dirty="0" smtClean="0">
              <a:solidFill>
                <a:schemeClr val="bg1"/>
              </a:solidFill>
            </a:rPr>
            <a:t>Small</a:t>
          </a:r>
          <a:endParaRPr lang="en-US" dirty="0">
            <a:solidFill>
              <a:schemeClr val="bg1"/>
            </a:solidFill>
          </a:endParaRPr>
        </a:p>
      </dgm:t>
    </dgm:pt>
    <dgm:pt modelId="{F7B7ED27-1195-41BE-A54B-EA54C7CE6D8F}" type="parTrans" cxnId="{374A1723-0CD4-41C0-A5B6-2769D562F451}">
      <dgm:prSet/>
      <dgm:spPr/>
      <dgm:t>
        <a:bodyPr/>
        <a:lstStyle/>
        <a:p>
          <a:endParaRPr lang="en-US"/>
        </a:p>
      </dgm:t>
    </dgm:pt>
    <dgm:pt modelId="{82B79ADD-9AAF-4C33-9089-BF16DAAD9C40}" type="sibTrans" cxnId="{374A1723-0CD4-41C0-A5B6-2769D562F451}">
      <dgm:prSet/>
      <dgm:spPr/>
      <dgm:t>
        <a:bodyPr/>
        <a:lstStyle/>
        <a:p>
          <a:endParaRPr lang="en-US"/>
        </a:p>
      </dgm:t>
    </dgm:pt>
    <dgm:pt modelId="{669D227B-23A5-480F-ACE2-726376D5B482}">
      <dgm:prSet phldrT="[Text]"/>
      <dgm:spPr/>
      <dgm:t>
        <a:bodyPr/>
        <a:lstStyle/>
        <a:p>
          <a:r>
            <a:rPr lang="en-US" dirty="0" smtClean="0">
              <a:solidFill>
                <a:schemeClr val="bg1"/>
              </a:solidFill>
            </a:rPr>
            <a:t>Talk</a:t>
          </a:r>
          <a:endParaRPr lang="en-US" dirty="0">
            <a:solidFill>
              <a:schemeClr val="bg1"/>
            </a:solidFill>
          </a:endParaRPr>
        </a:p>
      </dgm:t>
    </dgm:pt>
    <dgm:pt modelId="{33B05FE0-5A6E-4567-9664-34D08AECF405}" type="parTrans" cxnId="{4237FCE4-8C68-4CA2-9483-44B4802A2734}">
      <dgm:prSet/>
      <dgm:spPr/>
      <dgm:t>
        <a:bodyPr/>
        <a:lstStyle/>
        <a:p>
          <a:endParaRPr lang="en-US"/>
        </a:p>
      </dgm:t>
    </dgm:pt>
    <dgm:pt modelId="{3C574BCE-65D2-4FB8-A9E2-F1700BE09180}" type="sibTrans" cxnId="{4237FCE4-8C68-4CA2-9483-44B4802A2734}">
      <dgm:prSet/>
      <dgm:spPr/>
      <dgm:t>
        <a:bodyPr/>
        <a:lstStyle/>
        <a:p>
          <a:endParaRPr lang="en-US"/>
        </a:p>
      </dgm:t>
    </dgm:pt>
    <dgm:pt modelId="{2320F0EA-1C2A-4AC0-95AE-00878DEF064D}">
      <dgm:prSet phldrT="[Text]"/>
      <dgm:spPr/>
      <dgm:t>
        <a:bodyPr/>
        <a:lstStyle/>
        <a:p>
          <a:r>
            <a:rPr lang="en-US" dirty="0" smtClean="0">
              <a:solidFill>
                <a:schemeClr val="bg1"/>
              </a:solidFill>
            </a:rPr>
            <a:t>Mastery</a:t>
          </a:r>
          <a:endParaRPr lang="en-US" dirty="0">
            <a:solidFill>
              <a:schemeClr val="bg1"/>
            </a:solidFill>
          </a:endParaRPr>
        </a:p>
      </dgm:t>
    </dgm:pt>
    <dgm:pt modelId="{5EFEBEAD-3FA5-4793-9E64-63AE494557AA}" type="parTrans" cxnId="{85C0AAF7-AD79-4B6D-8D04-ADD3399487DF}">
      <dgm:prSet/>
      <dgm:spPr/>
      <dgm:t>
        <a:bodyPr/>
        <a:lstStyle/>
        <a:p>
          <a:endParaRPr lang="en-US"/>
        </a:p>
      </dgm:t>
    </dgm:pt>
    <dgm:pt modelId="{4D71DFFC-0141-435F-A6E2-65866E853E8A}" type="sibTrans" cxnId="{85C0AAF7-AD79-4B6D-8D04-ADD3399487DF}">
      <dgm:prSet/>
      <dgm:spPr/>
      <dgm:t>
        <a:bodyPr/>
        <a:lstStyle/>
        <a:p>
          <a:endParaRPr lang="en-US"/>
        </a:p>
      </dgm:t>
    </dgm:pt>
    <dgm:pt modelId="{A784B5FF-370D-4202-B285-8A258F6422F1}" type="pres">
      <dgm:prSet presAssocID="{113E89F5-6134-4F93-8EE7-DA670481CA60}" presName="Name0" presStyleCnt="0">
        <dgm:presLayoutVars>
          <dgm:chMax val="7"/>
          <dgm:chPref val="7"/>
          <dgm:dir/>
          <dgm:animLvl val="lvl"/>
        </dgm:presLayoutVars>
      </dgm:prSet>
      <dgm:spPr/>
      <dgm:t>
        <a:bodyPr/>
        <a:lstStyle/>
        <a:p>
          <a:endParaRPr lang="en-US"/>
        </a:p>
      </dgm:t>
    </dgm:pt>
    <dgm:pt modelId="{A3D015FA-BA48-4A7A-A217-B7D0DA6CB74F}" type="pres">
      <dgm:prSet presAssocID="{1AAA6765-22D2-4045-8E7F-53A9F6F6E015}" presName="Accent1" presStyleCnt="0"/>
      <dgm:spPr/>
    </dgm:pt>
    <dgm:pt modelId="{EEE2C1AC-6E61-4D00-9FA1-2658CB4D6487}" type="pres">
      <dgm:prSet presAssocID="{1AAA6765-22D2-4045-8E7F-53A9F6F6E015}" presName="Accent" presStyleLbl="node1" presStyleIdx="0" presStyleCnt="3"/>
      <dgm:spPr/>
    </dgm:pt>
    <dgm:pt modelId="{602365E1-2654-4EC8-AB11-4E5E3166ED32}" type="pres">
      <dgm:prSet presAssocID="{1AAA6765-22D2-4045-8E7F-53A9F6F6E015}" presName="Parent1" presStyleLbl="revTx" presStyleIdx="0" presStyleCnt="3">
        <dgm:presLayoutVars>
          <dgm:chMax val="1"/>
          <dgm:chPref val="1"/>
          <dgm:bulletEnabled val="1"/>
        </dgm:presLayoutVars>
      </dgm:prSet>
      <dgm:spPr/>
      <dgm:t>
        <a:bodyPr/>
        <a:lstStyle/>
        <a:p>
          <a:endParaRPr lang="en-US"/>
        </a:p>
      </dgm:t>
    </dgm:pt>
    <dgm:pt modelId="{21503BDD-F89B-4F86-AE57-ECCCED918456}" type="pres">
      <dgm:prSet presAssocID="{669D227B-23A5-480F-ACE2-726376D5B482}" presName="Accent2" presStyleCnt="0"/>
      <dgm:spPr/>
    </dgm:pt>
    <dgm:pt modelId="{B580CC6C-41FB-404B-862D-CD3333BB6F35}" type="pres">
      <dgm:prSet presAssocID="{669D227B-23A5-480F-ACE2-726376D5B482}" presName="Accent" presStyleLbl="node1" presStyleIdx="1" presStyleCnt="3"/>
      <dgm:spPr/>
    </dgm:pt>
    <dgm:pt modelId="{45EC766F-F0D8-4C91-BB10-7DC00C5B283D}" type="pres">
      <dgm:prSet presAssocID="{669D227B-23A5-480F-ACE2-726376D5B482}" presName="Parent2" presStyleLbl="revTx" presStyleIdx="1" presStyleCnt="3">
        <dgm:presLayoutVars>
          <dgm:chMax val="1"/>
          <dgm:chPref val="1"/>
          <dgm:bulletEnabled val="1"/>
        </dgm:presLayoutVars>
      </dgm:prSet>
      <dgm:spPr/>
      <dgm:t>
        <a:bodyPr/>
        <a:lstStyle/>
        <a:p>
          <a:endParaRPr lang="en-US"/>
        </a:p>
      </dgm:t>
    </dgm:pt>
    <dgm:pt modelId="{AA9C6EC2-49BD-4EFD-A0FC-668A8977B322}" type="pres">
      <dgm:prSet presAssocID="{2320F0EA-1C2A-4AC0-95AE-00878DEF064D}" presName="Accent3" presStyleCnt="0"/>
      <dgm:spPr/>
    </dgm:pt>
    <dgm:pt modelId="{7D34E4EE-E127-48F6-A4C2-AC1799F85636}" type="pres">
      <dgm:prSet presAssocID="{2320F0EA-1C2A-4AC0-95AE-00878DEF064D}" presName="Accent" presStyleLbl="node1" presStyleIdx="2" presStyleCnt="3"/>
      <dgm:spPr/>
    </dgm:pt>
    <dgm:pt modelId="{7C4F5DB7-1675-4E3B-94D8-E59C3BC6DB3E}" type="pres">
      <dgm:prSet presAssocID="{2320F0EA-1C2A-4AC0-95AE-00878DEF064D}" presName="Parent3" presStyleLbl="revTx" presStyleIdx="2" presStyleCnt="3">
        <dgm:presLayoutVars>
          <dgm:chMax val="1"/>
          <dgm:chPref val="1"/>
          <dgm:bulletEnabled val="1"/>
        </dgm:presLayoutVars>
      </dgm:prSet>
      <dgm:spPr/>
      <dgm:t>
        <a:bodyPr/>
        <a:lstStyle/>
        <a:p>
          <a:endParaRPr lang="en-US"/>
        </a:p>
      </dgm:t>
    </dgm:pt>
  </dgm:ptLst>
  <dgm:cxnLst>
    <dgm:cxn modelId="{5C0DC0F8-C687-4585-831A-350A247BB858}" type="presOf" srcId="{1AAA6765-22D2-4045-8E7F-53A9F6F6E015}" destId="{602365E1-2654-4EC8-AB11-4E5E3166ED32}" srcOrd="0" destOrd="0" presId="urn:microsoft.com/office/officeart/2009/layout/CircleArrowProcess"/>
    <dgm:cxn modelId="{68BB2C54-9812-470F-B045-4AB1738BD66B}" type="presOf" srcId="{113E89F5-6134-4F93-8EE7-DA670481CA60}" destId="{A784B5FF-370D-4202-B285-8A258F6422F1}" srcOrd="0" destOrd="0" presId="urn:microsoft.com/office/officeart/2009/layout/CircleArrowProcess"/>
    <dgm:cxn modelId="{44816BA3-7206-4ACB-ACCA-90025DA9BAEC}" type="presOf" srcId="{2320F0EA-1C2A-4AC0-95AE-00878DEF064D}" destId="{7C4F5DB7-1675-4E3B-94D8-E59C3BC6DB3E}" srcOrd="0" destOrd="0" presId="urn:microsoft.com/office/officeart/2009/layout/CircleArrowProcess"/>
    <dgm:cxn modelId="{4237FCE4-8C68-4CA2-9483-44B4802A2734}" srcId="{113E89F5-6134-4F93-8EE7-DA670481CA60}" destId="{669D227B-23A5-480F-ACE2-726376D5B482}" srcOrd="1" destOrd="0" parTransId="{33B05FE0-5A6E-4567-9664-34D08AECF405}" sibTransId="{3C574BCE-65D2-4FB8-A9E2-F1700BE09180}"/>
    <dgm:cxn modelId="{85C0AAF7-AD79-4B6D-8D04-ADD3399487DF}" srcId="{113E89F5-6134-4F93-8EE7-DA670481CA60}" destId="{2320F0EA-1C2A-4AC0-95AE-00878DEF064D}" srcOrd="2" destOrd="0" parTransId="{5EFEBEAD-3FA5-4793-9E64-63AE494557AA}" sibTransId="{4D71DFFC-0141-435F-A6E2-65866E853E8A}"/>
    <dgm:cxn modelId="{1ADE2F4D-1463-4945-911D-8EAA2BD21440}" type="presOf" srcId="{669D227B-23A5-480F-ACE2-726376D5B482}" destId="{45EC766F-F0D8-4C91-BB10-7DC00C5B283D}" srcOrd="0" destOrd="0" presId="urn:microsoft.com/office/officeart/2009/layout/CircleArrowProcess"/>
    <dgm:cxn modelId="{374A1723-0CD4-41C0-A5B6-2769D562F451}" srcId="{113E89F5-6134-4F93-8EE7-DA670481CA60}" destId="{1AAA6765-22D2-4045-8E7F-53A9F6F6E015}" srcOrd="0" destOrd="0" parTransId="{F7B7ED27-1195-41BE-A54B-EA54C7CE6D8F}" sibTransId="{82B79ADD-9AAF-4C33-9089-BF16DAAD9C40}"/>
    <dgm:cxn modelId="{33F08306-A7FF-467F-A5A1-C0CAFCD6A19E}" type="presParOf" srcId="{A784B5FF-370D-4202-B285-8A258F6422F1}" destId="{A3D015FA-BA48-4A7A-A217-B7D0DA6CB74F}" srcOrd="0" destOrd="0" presId="urn:microsoft.com/office/officeart/2009/layout/CircleArrowProcess"/>
    <dgm:cxn modelId="{B829E663-54D0-4560-B64B-1D5334F90461}" type="presParOf" srcId="{A3D015FA-BA48-4A7A-A217-B7D0DA6CB74F}" destId="{EEE2C1AC-6E61-4D00-9FA1-2658CB4D6487}" srcOrd="0" destOrd="0" presId="urn:microsoft.com/office/officeart/2009/layout/CircleArrowProcess"/>
    <dgm:cxn modelId="{28CDB05E-FDF5-4B0B-B4DC-A96A0A47A330}" type="presParOf" srcId="{A784B5FF-370D-4202-B285-8A258F6422F1}" destId="{602365E1-2654-4EC8-AB11-4E5E3166ED32}" srcOrd="1" destOrd="0" presId="urn:microsoft.com/office/officeart/2009/layout/CircleArrowProcess"/>
    <dgm:cxn modelId="{B9E4CE1B-451C-4A12-8A63-53BA57C0DA10}" type="presParOf" srcId="{A784B5FF-370D-4202-B285-8A258F6422F1}" destId="{21503BDD-F89B-4F86-AE57-ECCCED918456}" srcOrd="2" destOrd="0" presId="urn:microsoft.com/office/officeart/2009/layout/CircleArrowProcess"/>
    <dgm:cxn modelId="{D33B96FA-5FA2-45CE-9A6C-4945AC5800EE}" type="presParOf" srcId="{21503BDD-F89B-4F86-AE57-ECCCED918456}" destId="{B580CC6C-41FB-404B-862D-CD3333BB6F35}" srcOrd="0" destOrd="0" presId="urn:microsoft.com/office/officeart/2009/layout/CircleArrowProcess"/>
    <dgm:cxn modelId="{D0683969-CCD0-4F3C-9102-05DA9F493944}" type="presParOf" srcId="{A784B5FF-370D-4202-B285-8A258F6422F1}" destId="{45EC766F-F0D8-4C91-BB10-7DC00C5B283D}" srcOrd="3" destOrd="0" presId="urn:microsoft.com/office/officeart/2009/layout/CircleArrowProcess"/>
    <dgm:cxn modelId="{0FBE8C78-2509-45D2-9459-373974F3EB6F}" type="presParOf" srcId="{A784B5FF-370D-4202-B285-8A258F6422F1}" destId="{AA9C6EC2-49BD-4EFD-A0FC-668A8977B322}" srcOrd="4" destOrd="0" presId="urn:microsoft.com/office/officeart/2009/layout/CircleArrowProcess"/>
    <dgm:cxn modelId="{27F402A7-B673-4B75-813A-DF5FA6B32564}" type="presParOf" srcId="{AA9C6EC2-49BD-4EFD-A0FC-668A8977B322}" destId="{7D34E4EE-E127-48F6-A4C2-AC1799F85636}" srcOrd="0" destOrd="0" presId="urn:microsoft.com/office/officeart/2009/layout/CircleArrowProcess"/>
    <dgm:cxn modelId="{43F5397C-0AFF-4C84-8524-A0C8ADDB3581}" type="presParOf" srcId="{A784B5FF-370D-4202-B285-8A258F6422F1}" destId="{7C4F5DB7-1675-4E3B-94D8-E59C3BC6DB3E}"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13E89F5-6134-4F93-8EE7-DA670481CA6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1AAA6765-22D2-4045-8E7F-53A9F6F6E015}">
      <dgm:prSet phldrT="[Text]"/>
      <dgm:spPr/>
      <dgm:t>
        <a:bodyPr/>
        <a:lstStyle/>
        <a:p>
          <a:r>
            <a:rPr lang="en-US" b="1" dirty="0" smtClean="0">
              <a:solidFill>
                <a:schemeClr val="bg1"/>
              </a:solidFill>
            </a:rPr>
            <a:t>Small</a:t>
          </a:r>
          <a:endParaRPr lang="en-US" b="1" dirty="0">
            <a:solidFill>
              <a:schemeClr val="bg1"/>
            </a:solidFill>
          </a:endParaRPr>
        </a:p>
      </dgm:t>
    </dgm:pt>
    <dgm:pt modelId="{F7B7ED27-1195-41BE-A54B-EA54C7CE6D8F}" type="parTrans" cxnId="{374A1723-0CD4-41C0-A5B6-2769D562F451}">
      <dgm:prSet/>
      <dgm:spPr/>
      <dgm:t>
        <a:bodyPr/>
        <a:lstStyle/>
        <a:p>
          <a:endParaRPr lang="en-US"/>
        </a:p>
      </dgm:t>
    </dgm:pt>
    <dgm:pt modelId="{82B79ADD-9AAF-4C33-9089-BF16DAAD9C40}" type="sibTrans" cxnId="{374A1723-0CD4-41C0-A5B6-2769D562F451}">
      <dgm:prSet/>
      <dgm:spPr/>
      <dgm:t>
        <a:bodyPr/>
        <a:lstStyle/>
        <a:p>
          <a:endParaRPr lang="en-US"/>
        </a:p>
      </dgm:t>
    </dgm:pt>
    <dgm:pt modelId="{669D227B-23A5-480F-ACE2-726376D5B482}">
      <dgm:prSet phldrT="[Text]"/>
      <dgm:spPr/>
      <dgm:t>
        <a:bodyPr/>
        <a:lstStyle/>
        <a:p>
          <a:r>
            <a:rPr lang="en-US" b="1" dirty="0" smtClean="0">
              <a:solidFill>
                <a:schemeClr val="bg1"/>
              </a:solidFill>
            </a:rPr>
            <a:t>Talk</a:t>
          </a:r>
          <a:endParaRPr lang="en-US" b="1" dirty="0">
            <a:solidFill>
              <a:schemeClr val="bg1"/>
            </a:solidFill>
          </a:endParaRPr>
        </a:p>
      </dgm:t>
    </dgm:pt>
    <dgm:pt modelId="{33B05FE0-5A6E-4567-9664-34D08AECF405}" type="parTrans" cxnId="{4237FCE4-8C68-4CA2-9483-44B4802A2734}">
      <dgm:prSet/>
      <dgm:spPr/>
      <dgm:t>
        <a:bodyPr/>
        <a:lstStyle/>
        <a:p>
          <a:endParaRPr lang="en-US"/>
        </a:p>
      </dgm:t>
    </dgm:pt>
    <dgm:pt modelId="{3C574BCE-65D2-4FB8-A9E2-F1700BE09180}" type="sibTrans" cxnId="{4237FCE4-8C68-4CA2-9483-44B4802A2734}">
      <dgm:prSet/>
      <dgm:spPr/>
      <dgm:t>
        <a:bodyPr/>
        <a:lstStyle/>
        <a:p>
          <a:endParaRPr lang="en-US"/>
        </a:p>
      </dgm:t>
    </dgm:pt>
    <dgm:pt modelId="{2320F0EA-1C2A-4AC0-95AE-00878DEF064D}">
      <dgm:prSet phldrT="[Text]"/>
      <dgm:spPr/>
      <dgm:t>
        <a:bodyPr/>
        <a:lstStyle/>
        <a:p>
          <a:r>
            <a:rPr lang="en-US" b="1" dirty="0" smtClean="0">
              <a:solidFill>
                <a:schemeClr val="bg1"/>
              </a:solidFill>
            </a:rPr>
            <a:t>Mastery</a:t>
          </a:r>
          <a:endParaRPr lang="en-US" b="1" dirty="0">
            <a:solidFill>
              <a:schemeClr val="bg1"/>
            </a:solidFill>
          </a:endParaRPr>
        </a:p>
      </dgm:t>
    </dgm:pt>
    <dgm:pt modelId="{5EFEBEAD-3FA5-4793-9E64-63AE494557AA}" type="parTrans" cxnId="{85C0AAF7-AD79-4B6D-8D04-ADD3399487DF}">
      <dgm:prSet/>
      <dgm:spPr/>
      <dgm:t>
        <a:bodyPr/>
        <a:lstStyle/>
        <a:p>
          <a:endParaRPr lang="en-US"/>
        </a:p>
      </dgm:t>
    </dgm:pt>
    <dgm:pt modelId="{4D71DFFC-0141-435F-A6E2-65866E853E8A}" type="sibTrans" cxnId="{85C0AAF7-AD79-4B6D-8D04-ADD3399487DF}">
      <dgm:prSet/>
      <dgm:spPr/>
      <dgm:t>
        <a:bodyPr/>
        <a:lstStyle/>
        <a:p>
          <a:endParaRPr lang="en-US"/>
        </a:p>
      </dgm:t>
    </dgm:pt>
    <dgm:pt modelId="{A784B5FF-370D-4202-B285-8A258F6422F1}" type="pres">
      <dgm:prSet presAssocID="{113E89F5-6134-4F93-8EE7-DA670481CA60}" presName="Name0" presStyleCnt="0">
        <dgm:presLayoutVars>
          <dgm:chMax val="7"/>
          <dgm:chPref val="7"/>
          <dgm:dir/>
          <dgm:animLvl val="lvl"/>
        </dgm:presLayoutVars>
      </dgm:prSet>
      <dgm:spPr/>
      <dgm:t>
        <a:bodyPr/>
        <a:lstStyle/>
        <a:p>
          <a:endParaRPr lang="en-US"/>
        </a:p>
      </dgm:t>
    </dgm:pt>
    <dgm:pt modelId="{A3D015FA-BA48-4A7A-A217-B7D0DA6CB74F}" type="pres">
      <dgm:prSet presAssocID="{1AAA6765-22D2-4045-8E7F-53A9F6F6E015}" presName="Accent1" presStyleCnt="0"/>
      <dgm:spPr/>
    </dgm:pt>
    <dgm:pt modelId="{EEE2C1AC-6E61-4D00-9FA1-2658CB4D6487}" type="pres">
      <dgm:prSet presAssocID="{1AAA6765-22D2-4045-8E7F-53A9F6F6E015}" presName="Accent" presStyleLbl="node1" presStyleIdx="0" presStyleCnt="3"/>
      <dgm:spPr/>
    </dgm:pt>
    <dgm:pt modelId="{602365E1-2654-4EC8-AB11-4E5E3166ED32}" type="pres">
      <dgm:prSet presAssocID="{1AAA6765-22D2-4045-8E7F-53A9F6F6E015}" presName="Parent1" presStyleLbl="revTx" presStyleIdx="0" presStyleCnt="3">
        <dgm:presLayoutVars>
          <dgm:chMax val="1"/>
          <dgm:chPref val="1"/>
          <dgm:bulletEnabled val="1"/>
        </dgm:presLayoutVars>
      </dgm:prSet>
      <dgm:spPr/>
      <dgm:t>
        <a:bodyPr/>
        <a:lstStyle/>
        <a:p>
          <a:endParaRPr lang="en-US"/>
        </a:p>
      </dgm:t>
    </dgm:pt>
    <dgm:pt modelId="{21503BDD-F89B-4F86-AE57-ECCCED918456}" type="pres">
      <dgm:prSet presAssocID="{669D227B-23A5-480F-ACE2-726376D5B482}" presName="Accent2" presStyleCnt="0"/>
      <dgm:spPr/>
    </dgm:pt>
    <dgm:pt modelId="{B580CC6C-41FB-404B-862D-CD3333BB6F35}" type="pres">
      <dgm:prSet presAssocID="{669D227B-23A5-480F-ACE2-726376D5B482}" presName="Accent" presStyleLbl="node1" presStyleIdx="1" presStyleCnt="3" custLinFactNeighborX="405" custLinFactNeighborY="245"/>
      <dgm:spPr/>
    </dgm:pt>
    <dgm:pt modelId="{45EC766F-F0D8-4C91-BB10-7DC00C5B283D}" type="pres">
      <dgm:prSet presAssocID="{669D227B-23A5-480F-ACE2-726376D5B482}" presName="Parent2" presStyleLbl="revTx" presStyleIdx="1" presStyleCnt="3" custLinFactNeighborX="-504" custLinFactNeighborY="-21633">
        <dgm:presLayoutVars>
          <dgm:chMax val="1"/>
          <dgm:chPref val="1"/>
          <dgm:bulletEnabled val="1"/>
        </dgm:presLayoutVars>
      </dgm:prSet>
      <dgm:spPr/>
      <dgm:t>
        <a:bodyPr/>
        <a:lstStyle/>
        <a:p>
          <a:endParaRPr lang="en-US"/>
        </a:p>
      </dgm:t>
    </dgm:pt>
    <dgm:pt modelId="{AA9C6EC2-49BD-4EFD-A0FC-668A8977B322}" type="pres">
      <dgm:prSet presAssocID="{2320F0EA-1C2A-4AC0-95AE-00878DEF064D}" presName="Accent3" presStyleCnt="0"/>
      <dgm:spPr/>
    </dgm:pt>
    <dgm:pt modelId="{7D34E4EE-E127-48F6-A4C2-AC1799F85636}" type="pres">
      <dgm:prSet presAssocID="{2320F0EA-1C2A-4AC0-95AE-00878DEF064D}" presName="Accent" presStyleLbl="node1" presStyleIdx="2" presStyleCnt="3" custLinFactNeighborX="4836" custLinFactNeighborY="159"/>
      <dgm:spPr/>
    </dgm:pt>
    <dgm:pt modelId="{7C4F5DB7-1675-4E3B-94D8-E59C3BC6DB3E}" type="pres">
      <dgm:prSet presAssocID="{2320F0EA-1C2A-4AC0-95AE-00878DEF064D}" presName="Parent3" presStyleLbl="revTx" presStyleIdx="2" presStyleCnt="3">
        <dgm:presLayoutVars>
          <dgm:chMax val="1"/>
          <dgm:chPref val="1"/>
          <dgm:bulletEnabled val="1"/>
        </dgm:presLayoutVars>
      </dgm:prSet>
      <dgm:spPr/>
      <dgm:t>
        <a:bodyPr/>
        <a:lstStyle/>
        <a:p>
          <a:endParaRPr lang="en-US"/>
        </a:p>
      </dgm:t>
    </dgm:pt>
  </dgm:ptLst>
  <dgm:cxnLst>
    <dgm:cxn modelId="{AE44553E-12A6-49D5-AEEF-87A2D1F15C0B}" type="presOf" srcId="{1AAA6765-22D2-4045-8E7F-53A9F6F6E015}" destId="{602365E1-2654-4EC8-AB11-4E5E3166ED32}" srcOrd="0" destOrd="0" presId="urn:microsoft.com/office/officeart/2009/layout/CircleArrowProcess"/>
    <dgm:cxn modelId="{BAB50FDD-2663-478E-BD52-4897D4AFC974}" type="presOf" srcId="{669D227B-23A5-480F-ACE2-726376D5B482}" destId="{45EC766F-F0D8-4C91-BB10-7DC00C5B283D}" srcOrd="0" destOrd="0" presId="urn:microsoft.com/office/officeart/2009/layout/CircleArrowProcess"/>
    <dgm:cxn modelId="{4237FCE4-8C68-4CA2-9483-44B4802A2734}" srcId="{113E89F5-6134-4F93-8EE7-DA670481CA60}" destId="{669D227B-23A5-480F-ACE2-726376D5B482}" srcOrd="1" destOrd="0" parTransId="{33B05FE0-5A6E-4567-9664-34D08AECF405}" sibTransId="{3C574BCE-65D2-4FB8-A9E2-F1700BE09180}"/>
    <dgm:cxn modelId="{85C0AAF7-AD79-4B6D-8D04-ADD3399487DF}" srcId="{113E89F5-6134-4F93-8EE7-DA670481CA60}" destId="{2320F0EA-1C2A-4AC0-95AE-00878DEF064D}" srcOrd="2" destOrd="0" parTransId="{5EFEBEAD-3FA5-4793-9E64-63AE494557AA}" sibTransId="{4D71DFFC-0141-435F-A6E2-65866E853E8A}"/>
    <dgm:cxn modelId="{714A8489-1A4E-4844-A878-95E410B58632}" type="presOf" srcId="{113E89F5-6134-4F93-8EE7-DA670481CA60}" destId="{A784B5FF-370D-4202-B285-8A258F6422F1}" srcOrd="0" destOrd="0" presId="urn:microsoft.com/office/officeart/2009/layout/CircleArrowProcess"/>
    <dgm:cxn modelId="{876B5492-8D3F-4AEE-8C34-A95D5508B0D6}" type="presOf" srcId="{2320F0EA-1C2A-4AC0-95AE-00878DEF064D}" destId="{7C4F5DB7-1675-4E3B-94D8-E59C3BC6DB3E}" srcOrd="0" destOrd="0" presId="urn:microsoft.com/office/officeart/2009/layout/CircleArrowProcess"/>
    <dgm:cxn modelId="{374A1723-0CD4-41C0-A5B6-2769D562F451}" srcId="{113E89F5-6134-4F93-8EE7-DA670481CA60}" destId="{1AAA6765-22D2-4045-8E7F-53A9F6F6E015}" srcOrd="0" destOrd="0" parTransId="{F7B7ED27-1195-41BE-A54B-EA54C7CE6D8F}" sibTransId="{82B79ADD-9AAF-4C33-9089-BF16DAAD9C40}"/>
    <dgm:cxn modelId="{8CEDBAC9-6AE1-4178-9936-F7A68D3B8766}" type="presParOf" srcId="{A784B5FF-370D-4202-B285-8A258F6422F1}" destId="{A3D015FA-BA48-4A7A-A217-B7D0DA6CB74F}" srcOrd="0" destOrd="0" presId="urn:microsoft.com/office/officeart/2009/layout/CircleArrowProcess"/>
    <dgm:cxn modelId="{F0110B20-BB9B-44F4-BF39-032C696866A4}" type="presParOf" srcId="{A3D015FA-BA48-4A7A-A217-B7D0DA6CB74F}" destId="{EEE2C1AC-6E61-4D00-9FA1-2658CB4D6487}" srcOrd="0" destOrd="0" presId="urn:microsoft.com/office/officeart/2009/layout/CircleArrowProcess"/>
    <dgm:cxn modelId="{855E3765-697A-40A3-8ED9-BDA048DC87B1}" type="presParOf" srcId="{A784B5FF-370D-4202-B285-8A258F6422F1}" destId="{602365E1-2654-4EC8-AB11-4E5E3166ED32}" srcOrd="1" destOrd="0" presId="urn:microsoft.com/office/officeart/2009/layout/CircleArrowProcess"/>
    <dgm:cxn modelId="{D211730A-521E-40EC-8C29-F4CF0F4FA6B3}" type="presParOf" srcId="{A784B5FF-370D-4202-B285-8A258F6422F1}" destId="{21503BDD-F89B-4F86-AE57-ECCCED918456}" srcOrd="2" destOrd="0" presId="urn:microsoft.com/office/officeart/2009/layout/CircleArrowProcess"/>
    <dgm:cxn modelId="{74D32BE8-A231-4D43-A556-0C7F20E46B38}" type="presParOf" srcId="{21503BDD-F89B-4F86-AE57-ECCCED918456}" destId="{B580CC6C-41FB-404B-862D-CD3333BB6F35}" srcOrd="0" destOrd="0" presId="urn:microsoft.com/office/officeart/2009/layout/CircleArrowProcess"/>
    <dgm:cxn modelId="{8A0A6301-64A8-4CC5-A8DE-552E63795053}" type="presParOf" srcId="{A784B5FF-370D-4202-B285-8A258F6422F1}" destId="{45EC766F-F0D8-4C91-BB10-7DC00C5B283D}" srcOrd="3" destOrd="0" presId="urn:microsoft.com/office/officeart/2009/layout/CircleArrowProcess"/>
    <dgm:cxn modelId="{AC6996A3-72A1-4F0F-A4B6-54C77632DBA3}" type="presParOf" srcId="{A784B5FF-370D-4202-B285-8A258F6422F1}" destId="{AA9C6EC2-49BD-4EFD-A0FC-668A8977B322}" srcOrd="4" destOrd="0" presId="urn:microsoft.com/office/officeart/2009/layout/CircleArrowProcess"/>
    <dgm:cxn modelId="{6CF66432-21D7-4785-A8EE-B4A2EFD96815}" type="presParOf" srcId="{AA9C6EC2-49BD-4EFD-A0FC-668A8977B322}" destId="{7D34E4EE-E127-48F6-A4C2-AC1799F85636}" srcOrd="0" destOrd="0" presId="urn:microsoft.com/office/officeart/2009/layout/CircleArrowProcess"/>
    <dgm:cxn modelId="{DB5C4687-B0D0-46CC-93F9-50638C869841}" type="presParOf" srcId="{A784B5FF-370D-4202-B285-8A258F6422F1}" destId="{7C4F5DB7-1675-4E3B-94D8-E59C3BC6DB3E}"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13E89F5-6134-4F93-8EE7-DA670481CA6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1AAA6765-22D2-4045-8E7F-53A9F6F6E015}">
      <dgm:prSet phldrT="[Text]"/>
      <dgm:spPr/>
      <dgm:t>
        <a:bodyPr/>
        <a:lstStyle/>
        <a:p>
          <a:r>
            <a:rPr lang="en-US" dirty="0" smtClean="0">
              <a:solidFill>
                <a:schemeClr val="bg1"/>
              </a:solidFill>
            </a:rPr>
            <a:t>Small</a:t>
          </a:r>
          <a:endParaRPr lang="en-US" dirty="0">
            <a:solidFill>
              <a:schemeClr val="bg1"/>
            </a:solidFill>
          </a:endParaRPr>
        </a:p>
      </dgm:t>
    </dgm:pt>
    <dgm:pt modelId="{F7B7ED27-1195-41BE-A54B-EA54C7CE6D8F}" type="parTrans" cxnId="{374A1723-0CD4-41C0-A5B6-2769D562F451}">
      <dgm:prSet/>
      <dgm:spPr/>
      <dgm:t>
        <a:bodyPr/>
        <a:lstStyle/>
        <a:p>
          <a:endParaRPr lang="en-US"/>
        </a:p>
      </dgm:t>
    </dgm:pt>
    <dgm:pt modelId="{82B79ADD-9AAF-4C33-9089-BF16DAAD9C40}" type="sibTrans" cxnId="{374A1723-0CD4-41C0-A5B6-2769D562F451}">
      <dgm:prSet/>
      <dgm:spPr/>
      <dgm:t>
        <a:bodyPr/>
        <a:lstStyle/>
        <a:p>
          <a:endParaRPr lang="en-US"/>
        </a:p>
      </dgm:t>
    </dgm:pt>
    <dgm:pt modelId="{669D227B-23A5-480F-ACE2-726376D5B482}">
      <dgm:prSet phldrT="[Text]"/>
      <dgm:spPr/>
      <dgm:t>
        <a:bodyPr/>
        <a:lstStyle/>
        <a:p>
          <a:r>
            <a:rPr lang="en-US" dirty="0" smtClean="0">
              <a:solidFill>
                <a:schemeClr val="bg1"/>
              </a:solidFill>
            </a:rPr>
            <a:t>Talk</a:t>
          </a:r>
          <a:endParaRPr lang="en-US" dirty="0">
            <a:solidFill>
              <a:schemeClr val="bg1"/>
            </a:solidFill>
          </a:endParaRPr>
        </a:p>
      </dgm:t>
    </dgm:pt>
    <dgm:pt modelId="{33B05FE0-5A6E-4567-9664-34D08AECF405}" type="parTrans" cxnId="{4237FCE4-8C68-4CA2-9483-44B4802A2734}">
      <dgm:prSet/>
      <dgm:spPr/>
      <dgm:t>
        <a:bodyPr/>
        <a:lstStyle/>
        <a:p>
          <a:endParaRPr lang="en-US"/>
        </a:p>
      </dgm:t>
    </dgm:pt>
    <dgm:pt modelId="{3C574BCE-65D2-4FB8-A9E2-F1700BE09180}" type="sibTrans" cxnId="{4237FCE4-8C68-4CA2-9483-44B4802A2734}">
      <dgm:prSet/>
      <dgm:spPr/>
      <dgm:t>
        <a:bodyPr/>
        <a:lstStyle/>
        <a:p>
          <a:endParaRPr lang="en-US"/>
        </a:p>
      </dgm:t>
    </dgm:pt>
    <dgm:pt modelId="{2320F0EA-1C2A-4AC0-95AE-00878DEF064D}">
      <dgm:prSet phldrT="[Text]"/>
      <dgm:spPr/>
      <dgm:t>
        <a:bodyPr/>
        <a:lstStyle/>
        <a:p>
          <a:r>
            <a:rPr lang="en-US" dirty="0" smtClean="0">
              <a:solidFill>
                <a:schemeClr val="bg1"/>
              </a:solidFill>
            </a:rPr>
            <a:t>Mastery</a:t>
          </a:r>
          <a:endParaRPr lang="en-US" dirty="0">
            <a:solidFill>
              <a:schemeClr val="bg1"/>
            </a:solidFill>
          </a:endParaRPr>
        </a:p>
      </dgm:t>
    </dgm:pt>
    <dgm:pt modelId="{5EFEBEAD-3FA5-4793-9E64-63AE494557AA}" type="parTrans" cxnId="{85C0AAF7-AD79-4B6D-8D04-ADD3399487DF}">
      <dgm:prSet/>
      <dgm:spPr/>
      <dgm:t>
        <a:bodyPr/>
        <a:lstStyle/>
        <a:p>
          <a:endParaRPr lang="en-US"/>
        </a:p>
      </dgm:t>
    </dgm:pt>
    <dgm:pt modelId="{4D71DFFC-0141-435F-A6E2-65866E853E8A}" type="sibTrans" cxnId="{85C0AAF7-AD79-4B6D-8D04-ADD3399487DF}">
      <dgm:prSet/>
      <dgm:spPr/>
      <dgm:t>
        <a:bodyPr/>
        <a:lstStyle/>
        <a:p>
          <a:endParaRPr lang="en-US"/>
        </a:p>
      </dgm:t>
    </dgm:pt>
    <dgm:pt modelId="{A784B5FF-370D-4202-B285-8A258F6422F1}" type="pres">
      <dgm:prSet presAssocID="{113E89F5-6134-4F93-8EE7-DA670481CA60}" presName="Name0" presStyleCnt="0">
        <dgm:presLayoutVars>
          <dgm:chMax val="7"/>
          <dgm:chPref val="7"/>
          <dgm:dir/>
          <dgm:animLvl val="lvl"/>
        </dgm:presLayoutVars>
      </dgm:prSet>
      <dgm:spPr/>
      <dgm:t>
        <a:bodyPr/>
        <a:lstStyle/>
        <a:p>
          <a:endParaRPr lang="en-US"/>
        </a:p>
      </dgm:t>
    </dgm:pt>
    <dgm:pt modelId="{A3D015FA-BA48-4A7A-A217-B7D0DA6CB74F}" type="pres">
      <dgm:prSet presAssocID="{1AAA6765-22D2-4045-8E7F-53A9F6F6E015}" presName="Accent1" presStyleCnt="0"/>
      <dgm:spPr/>
    </dgm:pt>
    <dgm:pt modelId="{EEE2C1AC-6E61-4D00-9FA1-2658CB4D6487}" type="pres">
      <dgm:prSet presAssocID="{1AAA6765-22D2-4045-8E7F-53A9F6F6E015}" presName="Accent" presStyleLbl="node1" presStyleIdx="0" presStyleCnt="3"/>
      <dgm:spPr/>
    </dgm:pt>
    <dgm:pt modelId="{602365E1-2654-4EC8-AB11-4E5E3166ED32}" type="pres">
      <dgm:prSet presAssocID="{1AAA6765-22D2-4045-8E7F-53A9F6F6E015}" presName="Parent1" presStyleLbl="revTx" presStyleIdx="0" presStyleCnt="3">
        <dgm:presLayoutVars>
          <dgm:chMax val="1"/>
          <dgm:chPref val="1"/>
          <dgm:bulletEnabled val="1"/>
        </dgm:presLayoutVars>
      </dgm:prSet>
      <dgm:spPr/>
      <dgm:t>
        <a:bodyPr/>
        <a:lstStyle/>
        <a:p>
          <a:endParaRPr lang="en-US"/>
        </a:p>
      </dgm:t>
    </dgm:pt>
    <dgm:pt modelId="{21503BDD-F89B-4F86-AE57-ECCCED918456}" type="pres">
      <dgm:prSet presAssocID="{669D227B-23A5-480F-ACE2-726376D5B482}" presName="Accent2" presStyleCnt="0"/>
      <dgm:spPr/>
    </dgm:pt>
    <dgm:pt modelId="{B580CC6C-41FB-404B-862D-CD3333BB6F35}" type="pres">
      <dgm:prSet presAssocID="{669D227B-23A5-480F-ACE2-726376D5B482}" presName="Accent" presStyleLbl="node1" presStyleIdx="1" presStyleCnt="3"/>
      <dgm:spPr/>
    </dgm:pt>
    <dgm:pt modelId="{45EC766F-F0D8-4C91-BB10-7DC00C5B283D}" type="pres">
      <dgm:prSet presAssocID="{669D227B-23A5-480F-ACE2-726376D5B482}" presName="Parent2" presStyleLbl="revTx" presStyleIdx="1" presStyleCnt="3">
        <dgm:presLayoutVars>
          <dgm:chMax val="1"/>
          <dgm:chPref val="1"/>
          <dgm:bulletEnabled val="1"/>
        </dgm:presLayoutVars>
      </dgm:prSet>
      <dgm:spPr/>
      <dgm:t>
        <a:bodyPr/>
        <a:lstStyle/>
        <a:p>
          <a:endParaRPr lang="en-US"/>
        </a:p>
      </dgm:t>
    </dgm:pt>
    <dgm:pt modelId="{AA9C6EC2-49BD-4EFD-A0FC-668A8977B322}" type="pres">
      <dgm:prSet presAssocID="{2320F0EA-1C2A-4AC0-95AE-00878DEF064D}" presName="Accent3" presStyleCnt="0"/>
      <dgm:spPr/>
    </dgm:pt>
    <dgm:pt modelId="{7D34E4EE-E127-48F6-A4C2-AC1799F85636}" type="pres">
      <dgm:prSet presAssocID="{2320F0EA-1C2A-4AC0-95AE-00878DEF064D}" presName="Accent" presStyleLbl="node1" presStyleIdx="2" presStyleCnt="3"/>
      <dgm:spPr/>
    </dgm:pt>
    <dgm:pt modelId="{7C4F5DB7-1675-4E3B-94D8-E59C3BC6DB3E}" type="pres">
      <dgm:prSet presAssocID="{2320F0EA-1C2A-4AC0-95AE-00878DEF064D}" presName="Parent3" presStyleLbl="revTx" presStyleIdx="2" presStyleCnt="3">
        <dgm:presLayoutVars>
          <dgm:chMax val="1"/>
          <dgm:chPref val="1"/>
          <dgm:bulletEnabled val="1"/>
        </dgm:presLayoutVars>
      </dgm:prSet>
      <dgm:spPr/>
      <dgm:t>
        <a:bodyPr/>
        <a:lstStyle/>
        <a:p>
          <a:endParaRPr lang="en-US"/>
        </a:p>
      </dgm:t>
    </dgm:pt>
  </dgm:ptLst>
  <dgm:cxnLst>
    <dgm:cxn modelId="{28C2C61A-111F-4A82-96A6-B8422F2E3571}" type="presOf" srcId="{113E89F5-6134-4F93-8EE7-DA670481CA60}" destId="{A784B5FF-370D-4202-B285-8A258F6422F1}" srcOrd="0" destOrd="0" presId="urn:microsoft.com/office/officeart/2009/layout/CircleArrowProcess"/>
    <dgm:cxn modelId="{6714E0A1-05AE-4B61-BBDB-FAB5D2EB9AE0}" type="presOf" srcId="{2320F0EA-1C2A-4AC0-95AE-00878DEF064D}" destId="{7C4F5DB7-1675-4E3B-94D8-E59C3BC6DB3E}" srcOrd="0" destOrd="0" presId="urn:microsoft.com/office/officeart/2009/layout/CircleArrowProcess"/>
    <dgm:cxn modelId="{374A1723-0CD4-41C0-A5B6-2769D562F451}" srcId="{113E89F5-6134-4F93-8EE7-DA670481CA60}" destId="{1AAA6765-22D2-4045-8E7F-53A9F6F6E015}" srcOrd="0" destOrd="0" parTransId="{F7B7ED27-1195-41BE-A54B-EA54C7CE6D8F}" sibTransId="{82B79ADD-9AAF-4C33-9089-BF16DAAD9C40}"/>
    <dgm:cxn modelId="{4237FCE4-8C68-4CA2-9483-44B4802A2734}" srcId="{113E89F5-6134-4F93-8EE7-DA670481CA60}" destId="{669D227B-23A5-480F-ACE2-726376D5B482}" srcOrd="1" destOrd="0" parTransId="{33B05FE0-5A6E-4567-9664-34D08AECF405}" sibTransId="{3C574BCE-65D2-4FB8-A9E2-F1700BE09180}"/>
    <dgm:cxn modelId="{2C0055D3-9B8F-4785-ACC8-E4C7304AC6E0}" type="presOf" srcId="{1AAA6765-22D2-4045-8E7F-53A9F6F6E015}" destId="{602365E1-2654-4EC8-AB11-4E5E3166ED32}" srcOrd="0" destOrd="0" presId="urn:microsoft.com/office/officeart/2009/layout/CircleArrowProcess"/>
    <dgm:cxn modelId="{2D4B7015-F5D8-4FDF-8FD2-C8F96C92C35E}" type="presOf" srcId="{669D227B-23A5-480F-ACE2-726376D5B482}" destId="{45EC766F-F0D8-4C91-BB10-7DC00C5B283D}" srcOrd="0" destOrd="0" presId="urn:microsoft.com/office/officeart/2009/layout/CircleArrowProcess"/>
    <dgm:cxn modelId="{85C0AAF7-AD79-4B6D-8D04-ADD3399487DF}" srcId="{113E89F5-6134-4F93-8EE7-DA670481CA60}" destId="{2320F0EA-1C2A-4AC0-95AE-00878DEF064D}" srcOrd="2" destOrd="0" parTransId="{5EFEBEAD-3FA5-4793-9E64-63AE494557AA}" sibTransId="{4D71DFFC-0141-435F-A6E2-65866E853E8A}"/>
    <dgm:cxn modelId="{2FCCC575-AE86-4718-84A5-32AAB192D4B0}" type="presParOf" srcId="{A784B5FF-370D-4202-B285-8A258F6422F1}" destId="{A3D015FA-BA48-4A7A-A217-B7D0DA6CB74F}" srcOrd="0" destOrd="0" presId="urn:microsoft.com/office/officeart/2009/layout/CircleArrowProcess"/>
    <dgm:cxn modelId="{382CD87D-DE43-43B9-9FA5-EDC2A7BBF988}" type="presParOf" srcId="{A3D015FA-BA48-4A7A-A217-B7D0DA6CB74F}" destId="{EEE2C1AC-6E61-4D00-9FA1-2658CB4D6487}" srcOrd="0" destOrd="0" presId="urn:microsoft.com/office/officeart/2009/layout/CircleArrowProcess"/>
    <dgm:cxn modelId="{CDEBB4E7-F770-4440-BE6B-4A572FE91E00}" type="presParOf" srcId="{A784B5FF-370D-4202-B285-8A258F6422F1}" destId="{602365E1-2654-4EC8-AB11-4E5E3166ED32}" srcOrd="1" destOrd="0" presId="urn:microsoft.com/office/officeart/2009/layout/CircleArrowProcess"/>
    <dgm:cxn modelId="{32F718E7-1A8B-472B-BDE4-F29DACC1F1D0}" type="presParOf" srcId="{A784B5FF-370D-4202-B285-8A258F6422F1}" destId="{21503BDD-F89B-4F86-AE57-ECCCED918456}" srcOrd="2" destOrd="0" presId="urn:microsoft.com/office/officeart/2009/layout/CircleArrowProcess"/>
    <dgm:cxn modelId="{3D4BF553-CE58-4A22-9B97-534AA728782A}" type="presParOf" srcId="{21503BDD-F89B-4F86-AE57-ECCCED918456}" destId="{B580CC6C-41FB-404B-862D-CD3333BB6F35}" srcOrd="0" destOrd="0" presId="urn:microsoft.com/office/officeart/2009/layout/CircleArrowProcess"/>
    <dgm:cxn modelId="{855DCE9C-3422-4163-8BA3-1130C640E53C}" type="presParOf" srcId="{A784B5FF-370D-4202-B285-8A258F6422F1}" destId="{45EC766F-F0D8-4C91-BB10-7DC00C5B283D}" srcOrd="3" destOrd="0" presId="urn:microsoft.com/office/officeart/2009/layout/CircleArrowProcess"/>
    <dgm:cxn modelId="{F5C17C5A-D752-40E1-99D4-29FC4B035981}" type="presParOf" srcId="{A784B5FF-370D-4202-B285-8A258F6422F1}" destId="{AA9C6EC2-49BD-4EFD-A0FC-668A8977B322}" srcOrd="4" destOrd="0" presId="urn:microsoft.com/office/officeart/2009/layout/CircleArrowProcess"/>
    <dgm:cxn modelId="{2C904CF1-6EA6-4A10-B4A4-EDF07843B0F1}" type="presParOf" srcId="{AA9C6EC2-49BD-4EFD-A0FC-668A8977B322}" destId="{7D34E4EE-E127-48F6-A4C2-AC1799F85636}" srcOrd="0" destOrd="0" presId="urn:microsoft.com/office/officeart/2009/layout/CircleArrowProcess"/>
    <dgm:cxn modelId="{27FAACAC-0AEE-4C95-B4F6-C75059E6FFC1}" type="presParOf" srcId="{A784B5FF-370D-4202-B285-8A258F6422F1}" destId="{7C4F5DB7-1675-4E3B-94D8-E59C3BC6DB3E}"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13E89F5-6134-4F93-8EE7-DA670481CA6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1AAA6765-22D2-4045-8E7F-53A9F6F6E015}">
      <dgm:prSet phldrT="[Text]"/>
      <dgm:spPr/>
      <dgm:t>
        <a:bodyPr/>
        <a:lstStyle/>
        <a:p>
          <a:r>
            <a:rPr lang="en-US" dirty="0" smtClean="0">
              <a:solidFill>
                <a:schemeClr val="bg1"/>
              </a:solidFill>
            </a:rPr>
            <a:t>Small</a:t>
          </a:r>
          <a:endParaRPr lang="en-US" dirty="0">
            <a:solidFill>
              <a:schemeClr val="bg1"/>
            </a:solidFill>
          </a:endParaRPr>
        </a:p>
      </dgm:t>
    </dgm:pt>
    <dgm:pt modelId="{F7B7ED27-1195-41BE-A54B-EA54C7CE6D8F}" type="parTrans" cxnId="{374A1723-0CD4-41C0-A5B6-2769D562F451}">
      <dgm:prSet/>
      <dgm:spPr/>
      <dgm:t>
        <a:bodyPr/>
        <a:lstStyle/>
        <a:p>
          <a:endParaRPr lang="en-US"/>
        </a:p>
      </dgm:t>
    </dgm:pt>
    <dgm:pt modelId="{82B79ADD-9AAF-4C33-9089-BF16DAAD9C40}" type="sibTrans" cxnId="{374A1723-0CD4-41C0-A5B6-2769D562F451}">
      <dgm:prSet/>
      <dgm:spPr/>
      <dgm:t>
        <a:bodyPr/>
        <a:lstStyle/>
        <a:p>
          <a:endParaRPr lang="en-US"/>
        </a:p>
      </dgm:t>
    </dgm:pt>
    <dgm:pt modelId="{669D227B-23A5-480F-ACE2-726376D5B482}">
      <dgm:prSet phldrT="[Text]"/>
      <dgm:spPr/>
      <dgm:t>
        <a:bodyPr/>
        <a:lstStyle/>
        <a:p>
          <a:r>
            <a:rPr lang="en-US" dirty="0" smtClean="0">
              <a:solidFill>
                <a:schemeClr val="bg1"/>
              </a:solidFill>
            </a:rPr>
            <a:t>Talk</a:t>
          </a:r>
          <a:endParaRPr lang="en-US" dirty="0">
            <a:solidFill>
              <a:schemeClr val="bg1"/>
            </a:solidFill>
          </a:endParaRPr>
        </a:p>
      </dgm:t>
    </dgm:pt>
    <dgm:pt modelId="{33B05FE0-5A6E-4567-9664-34D08AECF405}" type="parTrans" cxnId="{4237FCE4-8C68-4CA2-9483-44B4802A2734}">
      <dgm:prSet/>
      <dgm:spPr/>
      <dgm:t>
        <a:bodyPr/>
        <a:lstStyle/>
        <a:p>
          <a:endParaRPr lang="en-US"/>
        </a:p>
      </dgm:t>
    </dgm:pt>
    <dgm:pt modelId="{3C574BCE-65D2-4FB8-A9E2-F1700BE09180}" type="sibTrans" cxnId="{4237FCE4-8C68-4CA2-9483-44B4802A2734}">
      <dgm:prSet/>
      <dgm:spPr/>
      <dgm:t>
        <a:bodyPr/>
        <a:lstStyle/>
        <a:p>
          <a:endParaRPr lang="en-US"/>
        </a:p>
      </dgm:t>
    </dgm:pt>
    <dgm:pt modelId="{2320F0EA-1C2A-4AC0-95AE-00878DEF064D}">
      <dgm:prSet phldrT="[Text]"/>
      <dgm:spPr/>
      <dgm:t>
        <a:bodyPr/>
        <a:lstStyle/>
        <a:p>
          <a:r>
            <a:rPr lang="en-US" dirty="0" smtClean="0">
              <a:solidFill>
                <a:schemeClr val="bg1"/>
              </a:solidFill>
            </a:rPr>
            <a:t>Mastery</a:t>
          </a:r>
          <a:endParaRPr lang="en-US" dirty="0">
            <a:solidFill>
              <a:schemeClr val="bg1"/>
            </a:solidFill>
          </a:endParaRPr>
        </a:p>
      </dgm:t>
    </dgm:pt>
    <dgm:pt modelId="{5EFEBEAD-3FA5-4793-9E64-63AE494557AA}" type="parTrans" cxnId="{85C0AAF7-AD79-4B6D-8D04-ADD3399487DF}">
      <dgm:prSet/>
      <dgm:spPr/>
      <dgm:t>
        <a:bodyPr/>
        <a:lstStyle/>
        <a:p>
          <a:endParaRPr lang="en-US"/>
        </a:p>
      </dgm:t>
    </dgm:pt>
    <dgm:pt modelId="{4D71DFFC-0141-435F-A6E2-65866E853E8A}" type="sibTrans" cxnId="{85C0AAF7-AD79-4B6D-8D04-ADD3399487DF}">
      <dgm:prSet/>
      <dgm:spPr/>
      <dgm:t>
        <a:bodyPr/>
        <a:lstStyle/>
        <a:p>
          <a:endParaRPr lang="en-US"/>
        </a:p>
      </dgm:t>
    </dgm:pt>
    <dgm:pt modelId="{A784B5FF-370D-4202-B285-8A258F6422F1}" type="pres">
      <dgm:prSet presAssocID="{113E89F5-6134-4F93-8EE7-DA670481CA60}" presName="Name0" presStyleCnt="0">
        <dgm:presLayoutVars>
          <dgm:chMax val="7"/>
          <dgm:chPref val="7"/>
          <dgm:dir/>
          <dgm:animLvl val="lvl"/>
        </dgm:presLayoutVars>
      </dgm:prSet>
      <dgm:spPr/>
      <dgm:t>
        <a:bodyPr/>
        <a:lstStyle/>
        <a:p>
          <a:endParaRPr lang="en-US"/>
        </a:p>
      </dgm:t>
    </dgm:pt>
    <dgm:pt modelId="{A3D015FA-BA48-4A7A-A217-B7D0DA6CB74F}" type="pres">
      <dgm:prSet presAssocID="{1AAA6765-22D2-4045-8E7F-53A9F6F6E015}" presName="Accent1" presStyleCnt="0"/>
      <dgm:spPr/>
    </dgm:pt>
    <dgm:pt modelId="{EEE2C1AC-6E61-4D00-9FA1-2658CB4D6487}" type="pres">
      <dgm:prSet presAssocID="{1AAA6765-22D2-4045-8E7F-53A9F6F6E015}" presName="Accent" presStyleLbl="node1" presStyleIdx="0" presStyleCnt="3"/>
      <dgm:spPr/>
    </dgm:pt>
    <dgm:pt modelId="{602365E1-2654-4EC8-AB11-4E5E3166ED32}" type="pres">
      <dgm:prSet presAssocID="{1AAA6765-22D2-4045-8E7F-53A9F6F6E015}" presName="Parent1" presStyleLbl="revTx" presStyleIdx="0" presStyleCnt="3">
        <dgm:presLayoutVars>
          <dgm:chMax val="1"/>
          <dgm:chPref val="1"/>
          <dgm:bulletEnabled val="1"/>
        </dgm:presLayoutVars>
      </dgm:prSet>
      <dgm:spPr/>
      <dgm:t>
        <a:bodyPr/>
        <a:lstStyle/>
        <a:p>
          <a:endParaRPr lang="en-US"/>
        </a:p>
      </dgm:t>
    </dgm:pt>
    <dgm:pt modelId="{21503BDD-F89B-4F86-AE57-ECCCED918456}" type="pres">
      <dgm:prSet presAssocID="{669D227B-23A5-480F-ACE2-726376D5B482}" presName="Accent2" presStyleCnt="0"/>
      <dgm:spPr/>
    </dgm:pt>
    <dgm:pt modelId="{B580CC6C-41FB-404B-862D-CD3333BB6F35}" type="pres">
      <dgm:prSet presAssocID="{669D227B-23A5-480F-ACE2-726376D5B482}" presName="Accent" presStyleLbl="node1" presStyleIdx="1" presStyleCnt="3"/>
      <dgm:spPr/>
    </dgm:pt>
    <dgm:pt modelId="{45EC766F-F0D8-4C91-BB10-7DC00C5B283D}" type="pres">
      <dgm:prSet presAssocID="{669D227B-23A5-480F-ACE2-726376D5B482}" presName="Parent2" presStyleLbl="revTx" presStyleIdx="1" presStyleCnt="3">
        <dgm:presLayoutVars>
          <dgm:chMax val="1"/>
          <dgm:chPref val="1"/>
          <dgm:bulletEnabled val="1"/>
        </dgm:presLayoutVars>
      </dgm:prSet>
      <dgm:spPr/>
      <dgm:t>
        <a:bodyPr/>
        <a:lstStyle/>
        <a:p>
          <a:endParaRPr lang="en-US"/>
        </a:p>
      </dgm:t>
    </dgm:pt>
    <dgm:pt modelId="{AA9C6EC2-49BD-4EFD-A0FC-668A8977B322}" type="pres">
      <dgm:prSet presAssocID="{2320F0EA-1C2A-4AC0-95AE-00878DEF064D}" presName="Accent3" presStyleCnt="0"/>
      <dgm:spPr/>
    </dgm:pt>
    <dgm:pt modelId="{7D34E4EE-E127-48F6-A4C2-AC1799F85636}" type="pres">
      <dgm:prSet presAssocID="{2320F0EA-1C2A-4AC0-95AE-00878DEF064D}" presName="Accent" presStyleLbl="node1" presStyleIdx="2" presStyleCnt="3"/>
      <dgm:spPr/>
    </dgm:pt>
    <dgm:pt modelId="{7C4F5DB7-1675-4E3B-94D8-E59C3BC6DB3E}" type="pres">
      <dgm:prSet presAssocID="{2320F0EA-1C2A-4AC0-95AE-00878DEF064D}" presName="Parent3" presStyleLbl="revTx" presStyleIdx="2" presStyleCnt="3">
        <dgm:presLayoutVars>
          <dgm:chMax val="1"/>
          <dgm:chPref val="1"/>
          <dgm:bulletEnabled val="1"/>
        </dgm:presLayoutVars>
      </dgm:prSet>
      <dgm:spPr/>
      <dgm:t>
        <a:bodyPr/>
        <a:lstStyle/>
        <a:p>
          <a:endParaRPr lang="en-US"/>
        </a:p>
      </dgm:t>
    </dgm:pt>
  </dgm:ptLst>
  <dgm:cxnLst>
    <dgm:cxn modelId="{C73ACB65-F1A9-45C5-9AD1-F815F613FE8E}" type="presOf" srcId="{2320F0EA-1C2A-4AC0-95AE-00878DEF064D}" destId="{7C4F5DB7-1675-4E3B-94D8-E59C3BC6DB3E}" srcOrd="0" destOrd="0" presId="urn:microsoft.com/office/officeart/2009/layout/CircleArrowProcess"/>
    <dgm:cxn modelId="{A94A2A7A-3497-458B-9544-E296D3BF6C68}" type="presOf" srcId="{113E89F5-6134-4F93-8EE7-DA670481CA60}" destId="{A784B5FF-370D-4202-B285-8A258F6422F1}" srcOrd="0" destOrd="0" presId="urn:microsoft.com/office/officeart/2009/layout/CircleArrowProcess"/>
    <dgm:cxn modelId="{374A1723-0CD4-41C0-A5B6-2769D562F451}" srcId="{113E89F5-6134-4F93-8EE7-DA670481CA60}" destId="{1AAA6765-22D2-4045-8E7F-53A9F6F6E015}" srcOrd="0" destOrd="0" parTransId="{F7B7ED27-1195-41BE-A54B-EA54C7CE6D8F}" sibTransId="{82B79ADD-9AAF-4C33-9089-BF16DAAD9C40}"/>
    <dgm:cxn modelId="{4237FCE4-8C68-4CA2-9483-44B4802A2734}" srcId="{113E89F5-6134-4F93-8EE7-DA670481CA60}" destId="{669D227B-23A5-480F-ACE2-726376D5B482}" srcOrd="1" destOrd="0" parTransId="{33B05FE0-5A6E-4567-9664-34D08AECF405}" sibTransId="{3C574BCE-65D2-4FB8-A9E2-F1700BE09180}"/>
    <dgm:cxn modelId="{0C5EA8CC-5D10-40DF-AACC-A0BAF6E0E383}" type="presOf" srcId="{669D227B-23A5-480F-ACE2-726376D5B482}" destId="{45EC766F-F0D8-4C91-BB10-7DC00C5B283D}" srcOrd="0" destOrd="0" presId="urn:microsoft.com/office/officeart/2009/layout/CircleArrowProcess"/>
    <dgm:cxn modelId="{D11D073D-3F06-4038-850B-C7C31D735493}" type="presOf" srcId="{1AAA6765-22D2-4045-8E7F-53A9F6F6E015}" destId="{602365E1-2654-4EC8-AB11-4E5E3166ED32}" srcOrd="0" destOrd="0" presId="urn:microsoft.com/office/officeart/2009/layout/CircleArrowProcess"/>
    <dgm:cxn modelId="{85C0AAF7-AD79-4B6D-8D04-ADD3399487DF}" srcId="{113E89F5-6134-4F93-8EE7-DA670481CA60}" destId="{2320F0EA-1C2A-4AC0-95AE-00878DEF064D}" srcOrd="2" destOrd="0" parTransId="{5EFEBEAD-3FA5-4793-9E64-63AE494557AA}" sibTransId="{4D71DFFC-0141-435F-A6E2-65866E853E8A}"/>
    <dgm:cxn modelId="{218C5574-5051-4AE4-B0E0-F957D42E828F}" type="presParOf" srcId="{A784B5FF-370D-4202-B285-8A258F6422F1}" destId="{A3D015FA-BA48-4A7A-A217-B7D0DA6CB74F}" srcOrd="0" destOrd="0" presId="urn:microsoft.com/office/officeart/2009/layout/CircleArrowProcess"/>
    <dgm:cxn modelId="{17C7C850-6446-4062-B986-B530D2A6F064}" type="presParOf" srcId="{A3D015FA-BA48-4A7A-A217-B7D0DA6CB74F}" destId="{EEE2C1AC-6E61-4D00-9FA1-2658CB4D6487}" srcOrd="0" destOrd="0" presId="urn:microsoft.com/office/officeart/2009/layout/CircleArrowProcess"/>
    <dgm:cxn modelId="{785EACAE-EA0E-40C7-B7E4-65B48AC4748E}" type="presParOf" srcId="{A784B5FF-370D-4202-B285-8A258F6422F1}" destId="{602365E1-2654-4EC8-AB11-4E5E3166ED32}" srcOrd="1" destOrd="0" presId="urn:microsoft.com/office/officeart/2009/layout/CircleArrowProcess"/>
    <dgm:cxn modelId="{BE1DACEA-81CF-4EF5-B05D-CE911B230C65}" type="presParOf" srcId="{A784B5FF-370D-4202-B285-8A258F6422F1}" destId="{21503BDD-F89B-4F86-AE57-ECCCED918456}" srcOrd="2" destOrd="0" presId="urn:microsoft.com/office/officeart/2009/layout/CircleArrowProcess"/>
    <dgm:cxn modelId="{BC232BCC-7E16-4575-BAF6-34E84F921C6D}" type="presParOf" srcId="{21503BDD-F89B-4F86-AE57-ECCCED918456}" destId="{B580CC6C-41FB-404B-862D-CD3333BB6F35}" srcOrd="0" destOrd="0" presId="urn:microsoft.com/office/officeart/2009/layout/CircleArrowProcess"/>
    <dgm:cxn modelId="{034D90EF-4106-443C-BC30-8B311F110B8D}" type="presParOf" srcId="{A784B5FF-370D-4202-B285-8A258F6422F1}" destId="{45EC766F-F0D8-4C91-BB10-7DC00C5B283D}" srcOrd="3" destOrd="0" presId="urn:microsoft.com/office/officeart/2009/layout/CircleArrowProcess"/>
    <dgm:cxn modelId="{B167261F-8CE6-405C-86FB-0214163CAC78}" type="presParOf" srcId="{A784B5FF-370D-4202-B285-8A258F6422F1}" destId="{AA9C6EC2-49BD-4EFD-A0FC-668A8977B322}" srcOrd="4" destOrd="0" presId="urn:microsoft.com/office/officeart/2009/layout/CircleArrowProcess"/>
    <dgm:cxn modelId="{75F30D86-A1E0-4D2C-BB8C-FDB5CC900EF1}" type="presParOf" srcId="{AA9C6EC2-49BD-4EFD-A0FC-668A8977B322}" destId="{7D34E4EE-E127-48F6-A4C2-AC1799F85636}" srcOrd="0" destOrd="0" presId="urn:microsoft.com/office/officeart/2009/layout/CircleArrowProcess"/>
    <dgm:cxn modelId="{3CEBDAA2-331A-4C1F-923D-C4C4B6F1530C}" type="presParOf" srcId="{A784B5FF-370D-4202-B285-8A258F6422F1}" destId="{7C4F5DB7-1675-4E3B-94D8-E59C3BC6DB3E}"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113E89F5-6134-4F93-8EE7-DA670481CA60}" type="doc">
      <dgm:prSet loTypeId="urn:microsoft.com/office/officeart/2009/layout/CircleArrowProcess" loCatId="cycle" qsTypeId="urn:microsoft.com/office/officeart/2005/8/quickstyle/simple2" qsCatId="simple" csTypeId="urn:microsoft.com/office/officeart/2005/8/colors/accent1_2" csCatId="accent1" phldr="1"/>
      <dgm:spPr/>
      <dgm:t>
        <a:bodyPr/>
        <a:lstStyle/>
        <a:p>
          <a:endParaRPr lang="en-US"/>
        </a:p>
      </dgm:t>
    </dgm:pt>
    <dgm:pt modelId="{1AAA6765-22D2-4045-8E7F-53A9F6F6E015}">
      <dgm:prSet phldrT="[Text]"/>
      <dgm:spPr/>
      <dgm:t>
        <a:bodyPr/>
        <a:lstStyle/>
        <a:p>
          <a:r>
            <a:rPr lang="en-US" b="1" dirty="0" smtClean="0">
              <a:solidFill>
                <a:schemeClr val="bg1"/>
              </a:solidFill>
            </a:rPr>
            <a:t>Small</a:t>
          </a:r>
          <a:endParaRPr lang="en-US" b="1" dirty="0">
            <a:solidFill>
              <a:schemeClr val="bg1"/>
            </a:solidFill>
          </a:endParaRPr>
        </a:p>
      </dgm:t>
    </dgm:pt>
    <dgm:pt modelId="{F7B7ED27-1195-41BE-A54B-EA54C7CE6D8F}" type="parTrans" cxnId="{374A1723-0CD4-41C0-A5B6-2769D562F451}">
      <dgm:prSet/>
      <dgm:spPr/>
      <dgm:t>
        <a:bodyPr/>
        <a:lstStyle/>
        <a:p>
          <a:endParaRPr lang="en-US"/>
        </a:p>
      </dgm:t>
    </dgm:pt>
    <dgm:pt modelId="{82B79ADD-9AAF-4C33-9089-BF16DAAD9C40}" type="sibTrans" cxnId="{374A1723-0CD4-41C0-A5B6-2769D562F451}">
      <dgm:prSet/>
      <dgm:spPr/>
      <dgm:t>
        <a:bodyPr/>
        <a:lstStyle/>
        <a:p>
          <a:endParaRPr lang="en-US"/>
        </a:p>
      </dgm:t>
    </dgm:pt>
    <dgm:pt modelId="{669D227B-23A5-480F-ACE2-726376D5B482}">
      <dgm:prSet phldrT="[Text]"/>
      <dgm:spPr/>
      <dgm:t>
        <a:bodyPr/>
        <a:lstStyle/>
        <a:p>
          <a:r>
            <a:rPr lang="en-US" b="1" dirty="0" smtClean="0">
              <a:solidFill>
                <a:schemeClr val="bg1"/>
              </a:solidFill>
            </a:rPr>
            <a:t>Talk</a:t>
          </a:r>
          <a:endParaRPr lang="en-US" b="1" dirty="0">
            <a:solidFill>
              <a:schemeClr val="bg1"/>
            </a:solidFill>
          </a:endParaRPr>
        </a:p>
      </dgm:t>
    </dgm:pt>
    <dgm:pt modelId="{33B05FE0-5A6E-4567-9664-34D08AECF405}" type="parTrans" cxnId="{4237FCE4-8C68-4CA2-9483-44B4802A2734}">
      <dgm:prSet/>
      <dgm:spPr/>
      <dgm:t>
        <a:bodyPr/>
        <a:lstStyle/>
        <a:p>
          <a:endParaRPr lang="en-US"/>
        </a:p>
      </dgm:t>
    </dgm:pt>
    <dgm:pt modelId="{3C574BCE-65D2-4FB8-A9E2-F1700BE09180}" type="sibTrans" cxnId="{4237FCE4-8C68-4CA2-9483-44B4802A2734}">
      <dgm:prSet/>
      <dgm:spPr/>
      <dgm:t>
        <a:bodyPr/>
        <a:lstStyle/>
        <a:p>
          <a:endParaRPr lang="en-US"/>
        </a:p>
      </dgm:t>
    </dgm:pt>
    <dgm:pt modelId="{2320F0EA-1C2A-4AC0-95AE-00878DEF064D}">
      <dgm:prSet phldrT="[Text]"/>
      <dgm:spPr/>
      <dgm:t>
        <a:bodyPr/>
        <a:lstStyle/>
        <a:p>
          <a:r>
            <a:rPr lang="en-US" b="1" dirty="0" smtClean="0">
              <a:solidFill>
                <a:schemeClr val="bg1"/>
              </a:solidFill>
            </a:rPr>
            <a:t>Mastery</a:t>
          </a:r>
          <a:endParaRPr lang="en-US" b="1" dirty="0">
            <a:solidFill>
              <a:schemeClr val="bg1"/>
            </a:solidFill>
          </a:endParaRPr>
        </a:p>
      </dgm:t>
    </dgm:pt>
    <dgm:pt modelId="{5EFEBEAD-3FA5-4793-9E64-63AE494557AA}" type="parTrans" cxnId="{85C0AAF7-AD79-4B6D-8D04-ADD3399487DF}">
      <dgm:prSet/>
      <dgm:spPr/>
      <dgm:t>
        <a:bodyPr/>
        <a:lstStyle/>
        <a:p>
          <a:endParaRPr lang="en-US"/>
        </a:p>
      </dgm:t>
    </dgm:pt>
    <dgm:pt modelId="{4D71DFFC-0141-435F-A6E2-65866E853E8A}" type="sibTrans" cxnId="{85C0AAF7-AD79-4B6D-8D04-ADD3399487DF}">
      <dgm:prSet/>
      <dgm:spPr/>
      <dgm:t>
        <a:bodyPr/>
        <a:lstStyle/>
        <a:p>
          <a:endParaRPr lang="en-US"/>
        </a:p>
      </dgm:t>
    </dgm:pt>
    <dgm:pt modelId="{A784B5FF-370D-4202-B285-8A258F6422F1}" type="pres">
      <dgm:prSet presAssocID="{113E89F5-6134-4F93-8EE7-DA670481CA60}" presName="Name0" presStyleCnt="0">
        <dgm:presLayoutVars>
          <dgm:chMax val="7"/>
          <dgm:chPref val="7"/>
          <dgm:dir/>
          <dgm:animLvl val="lvl"/>
        </dgm:presLayoutVars>
      </dgm:prSet>
      <dgm:spPr/>
      <dgm:t>
        <a:bodyPr/>
        <a:lstStyle/>
        <a:p>
          <a:endParaRPr lang="en-US"/>
        </a:p>
      </dgm:t>
    </dgm:pt>
    <dgm:pt modelId="{A3D015FA-BA48-4A7A-A217-B7D0DA6CB74F}" type="pres">
      <dgm:prSet presAssocID="{1AAA6765-22D2-4045-8E7F-53A9F6F6E015}" presName="Accent1" presStyleCnt="0"/>
      <dgm:spPr/>
    </dgm:pt>
    <dgm:pt modelId="{EEE2C1AC-6E61-4D00-9FA1-2658CB4D6487}" type="pres">
      <dgm:prSet presAssocID="{1AAA6765-22D2-4045-8E7F-53A9F6F6E015}" presName="Accent" presStyleLbl="node1" presStyleIdx="0" presStyleCnt="3"/>
      <dgm:spPr/>
    </dgm:pt>
    <dgm:pt modelId="{602365E1-2654-4EC8-AB11-4E5E3166ED32}" type="pres">
      <dgm:prSet presAssocID="{1AAA6765-22D2-4045-8E7F-53A9F6F6E015}" presName="Parent1" presStyleLbl="revTx" presStyleIdx="0" presStyleCnt="3">
        <dgm:presLayoutVars>
          <dgm:chMax val="1"/>
          <dgm:chPref val="1"/>
          <dgm:bulletEnabled val="1"/>
        </dgm:presLayoutVars>
      </dgm:prSet>
      <dgm:spPr/>
      <dgm:t>
        <a:bodyPr/>
        <a:lstStyle/>
        <a:p>
          <a:endParaRPr lang="en-US"/>
        </a:p>
      </dgm:t>
    </dgm:pt>
    <dgm:pt modelId="{21503BDD-F89B-4F86-AE57-ECCCED918456}" type="pres">
      <dgm:prSet presAssocID="{669D227B-23A5-480F-ACE2-726376D5B482}" presName="Accent2" presStyleCnt="0"/>
      <dgm:spPr/>
    </dgm:pt>
    <dgm:pt modelId="{B580CC6C-41FB-404B-862D-CD3333BB6F35}" type="pres">
      <dgm:prSet presAssocID="{669D227B-23A5-480F-ACE2-726376D5B482}" presName="Accent" presStyleLbl="node1" presStyleIdx="1" presStyleCnt="3"/>
      <dgm:spPr/>
    </dgm:pt>
    <dgm:pt modelId="{45EC766F-F0D8-4C91-BB10-7DC00C5B283D}" type="pres">
      <dgm:prSet presAssocID="{669D227B-23A5-480F-ACE2-726376D5B482}" presName="Parent2" presStyleLbl="revTx" presStyleIdx="1" presStyleCnt="3">
        <dgm:presLayoutVars>
          <dgm:chMax val="1"/>
          <dgm:chPref val="1"/>
          <dgm:bulletEnabled val="1"/>
        </dgm:presLayoutVars>
      </dgm:prSet>
      <dgm:spPr/>
      <dgm:t>
        <a:bodyPr/>
        <a:lstStyle/>
        <a:p>
          <a:endParaRPr lang="en-US"/>
        </a:p>
      </dgm:t>
    </dgm:pt>
    <dgm:pt modelId="{AA9C6EC2-49BD-4EFD-A0FC-668A8977B322}" type="pres">
      <dgm:prSet presAssocID="{2320F0EA-1C2A-4AC0-95AE-00878DEF064D}" presName="Accent3" presStyleCnt="0"/>
      <dgm:spPr/>
    </dgm:pt>
    <dgm:pt modelId="{7D34E4EE-E127-48F6-A4C2-AC1799F85636}" type="pres">
      <dgm:prSet presAssocID="{2320F0EA-1C2A-4AC0-95AE-00878DEF064D}" presName="Accent" presStyleLbl="node1" presStyleIdx="2" presStyleCnt="3"/>
      <dgm:spPr/>
    </dgm:pt>
    <dgm:pt modelId="{7C4F5DB7-1675-4E3B-94D8-E59C3BC6DB3E}" type="pres">
      <dgm:prSet presAssocID="{2320F0EA-1C2A-4AC0-95AE-00878DEF064D}" presName="Parent3" presStyleLbl="revTx" presStyleIdx="2" presStyleCnt="3">
        <dgm:presLayoutVars>
          <dgm:chMax val="1"/>
          <dgm:chPref val="1"/>
          <dgm:bulletEnabled val="1"/>
        </dgm:presLayoutVars>
      </dgm:prSet>
      <dgm:spPr/>
      <dgm:t>
        <a:bodyPr/>
        <a:lstStyle/>
        <a:p>
          <a:endParaRPr lang="en-US"/>
        </a:p>
      </dgm:t>
    </dgm:pt>
  </dgm:ptLst>
  <dgm:cxnLst>
    <dgm:cxn modelId="{CF4706D1-1188-476C-9575-18A6D159B961}" type="presOf" srcId="{113E89F5-6134-4F93-8EE7-DA670481CA60}" destId="{A784B5FF-370D-4202-B285-8A258F6422F1}" srcOrd="0" destOrd="0" presId="urn:microsoft.com/office/officeart/2009/layout/CircleArrowProcess"/>
    <dgm:cxn modelId="{57747390-3358-4D31-ACCB-5ABC11242AF8}" type="presOf" srcId="{1AAA6765-22D2-4045-8E7F-53A9F6F6E015}" destId="{602365E1-2654-4EC8-AB11-4E5E3166ED32}" srcOrd="0" destOrd="0" presId="urn:microsoft.com/office/officeart/2009/layout/CircleArrowProcess"/>
    <dgm:cxn modelId="{1D48CBEB-7D27-4A5D-9319-0F91C556063E}" type="presOf" srcId="{669D227B-23A5-480F-ACE2-726376D5B482}" destId="{45EC766F-F0D8-4C91-BB10-7DC00C5B283D}" srcOrd="0" destOrd="0" presId="urn:microsoft.com/office/officeart/2009/layout/CircleArrowProcess"/>
    <dgm:cxn modelId="{4237FCE4-8C68-4CA2-9483-44B4802A2734}" srcId="{113E89F5-6134-4F93-8EE7-DA670481CA60}" destId="{669D227B-23A5-480F-ACE2-726376D5B482}" srcOrd="1" destOrd="0" parTransId="{33B05FE0-5A6E-4567-9664-34D08AECF405}" sibTransId="{3C574BCE-65D2-4FB8-A9E2-F1700BE09180}"/>
    <dgm:cxn modelId="{85C0AAF7-AD79-4B6D-8D04-ADD3399487DF}" srcId="{113E89F5-6134-4F93-8EE7-DA670481CA60}" destId="{2320F0EA-1C2A-4AC0-95AE-00878DEF064D}" srcOrd="2" destOrd="0" parTransId="{5EFEBEAD-3FA5-4793-9E64-63AE494557AA}" sibTransId="{4D71DFFC-0141-435F-A6E2-65866E853E8A}"/>
    <dgm:cxn modelId="{827E2245-460B-4256-9BB8-80AEBF7BDC54}" type="presOf" srcId="{2320F0EA-1C2A-4AC0-95AE-00878DEF064D}" destId="{7C4F5DB7-1675-4E3B-94D8-E59C3BC6DB3E}" srcOrd="0" destOrd="0" presId="urn:microsoft.com/office/officeart/2009/layout/CircleArrowProcess"/>
    <dgm:cxn modelId="{374A1723-0CD4-41C0-A5B6-2769D562F451}" srcId="{113E89F5-6134-4F93-8EE7-DA670481CA60}" destId="{1AAA6765-22D2-4045-8E7F-53A9F6F6E015}" srcOrd="0" destOrd="0" parTransId="{F7B7ED27-1195-41BE-A54B-EA54C7CE6D8F}" sibTransId="{82B79ADD-9AAF-4C33-9089-BF16DAAD9C40}"/>
    <dgm:cxn modelId="{CCF117C7-7F17-4DE1-B827-08812E69C79E}" type="presParOf" srcId="{A784B5FF-370D-4202-B285-8A258F6422F1}" destId="{A3D015FA-BA48-4A7A-A217-B7D0DA6CB74F}" srcOrd="0" destOrd="0" presId="urn:microsoft.com/office/officeart/2009/layout/CircleArrowProcess"/>
    <dgm:cxn modelId="{7F97EB32-E1E6-4C32-8423-D8664ED52C35}" type="presParOf" srcId="{A3D015FA-BA48-4A7A-A217-B7D0DA6CB74F}" destId="{EEE2C1AC-6E61-4D00-9FA1-2658CB4D6487}" srcOrd="0" destOrd="0" presId="urn:microsoft.com/office/officeart/2009/layout/CircleArrowProcess"/>
    <dgm:cxn modelId="{7D7B5731-49BB-4DF5-A0F8-E6C9DDE86E65}" type="presParOf" srcId="{A784B5FF-370D-4202-B285-8A258F6422F1}" destId="{602365E1-2654-4EC8-AB11-4E5E3166ED32}" srcOrd="1" destOrd="0" presId="urn:microsoft.com/office/officeart/2009/layout/CircleArrowProcess"/>
    <dgm:cxn modelId="{FFDDE679-B248-4175-BA22-F020AB0B7CDE}" type="presParOf" srcId="{A784B5FF-370D-4202-B285-8A258F6422F1}" destId="{21503BDD-F89B-4F86-AE57-ECCCED918456}" srcOrd="2" destOrd="0" presId="urn:microsoft.com/office/officeart/2009/layout/CircleArrowProcess"/>
    <dgm:cxn modelId="{4F68CC1A-0AE6-4B27-AD58-B2B5DFFA7F85}" type="presParOf" srcId="{21503BDD-F89B-4F86-AE57-ECCCED918456}" destId="{B580CC6C-41FB-404B-862D-CD3333BB6F35}" srcOrd="0" destOrd="0" presId="urn:microsoft.com/office/officeart/2009/layout/CircleArrowProcess"/>
    <dgm:cxn modelId="{9D55869F-5119-4BD5-A60C-F5ACF3DD935E}" type="presParOf" srcId="{A784B5FF-370D-4202-B285-8A258F6422F1}" destId="{45EC766F-F0D8-4C91-BB10-7DC00C5B283D}" srcOrd="3" destOrd="0" presId="urn:microsoft.com/office/officeart/2009/layout/CircleArrowProcess"/>
    <dgm:cxn modelId="{0BDDA4EE-95B3-482E-94AB-33FB0CD365F1}" type="presParOf" srcId="{A784B5FF-370D-4202-B285-8A258F6422F1}" destId="{AA9C6EC2-49BD-4EFD-A0FC-668A8977B322}" srcOrd="4" destOrd="0" presId="urn:microsoft.com/office/officeart/2009/layout/CircleArrowProcess"/>
    <dgm:cxn modelId="{F8320078-C9A0-4DCC-9D06-A0FBB861DF06}" type="presParOf" srcId="{AA9C6EC2-49BD-4EFD-A0FC-668A8977B322}" destId="{7D34E4EE-E127-48F6-A4C2-AC1799F85636}" srcOrd="0" destOrd="0" presId="urn:microsoft.com/office/officeart/2009/layout/CircleArrowProcess"/>
    <dgm:cxn modelId="{812F79E0-8E09-430B-B830-D1443C3DCB19}" type="presParOf" srcId="{A784B5FF-370D-4202-B285-8A258F6422F1}" destId="{7C4F5DB7-1675-4E3B-94D8-E59C3BC6DB3E}"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3E89F5-6134-4F93-8EE7-DA670481CA6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1AAA6765-22D2-4045-8E7F-53A9F6F6E015}">
      <dgm:prSet phldrT="[Text]"/>
      <dgm:spPr/>
      <dgm:t>
        <a:bodyPr/>
        <a:lstStyle/>
        <a:p>
          <a:r>
            <a:rPr lang="en-US" dirty="0" smtClean="0">
              <a:solidFill>
                <a:schemeClr val="bg1"/>
              </a:solidFill>
            </a:rPr>
            <a:t>Small</a:t>
          </a:r>
          <a:endParaRPr lang="en-US" dirty="0">
            <a:solidFill>
              <a:schemeClr val="bg1"/>
            </a:solidFill>
          </a:endParaRPr>
        </a:p>
      </dgm:t>
    </dgm:pt>
    <dgm:pt modelId="{F7B7ED27-1195-41BE-A54B-EA54C7CE6D8F}" type="parTrans" cxnId="{374A1723-0CD4-41C0-A5B6-2769D562F451}">
      <dgm:prSet/>
      <dgm:spPr/>
      <dgm:t>
        <a:bodyPr/>
        <a:lstStyle/>
        <a:p>
          <a:endParaRPr lang="en-US"/>
        </a:p>
      </dgm:t>
    </dgm:pt>
    <dgm:pt modelId="{82B79ADD-9AAF-4C33-9089-BF16DAAD9C40}" type="sibTrans" cxnId="{374A1723-0CD4-41C0-A5B6-2769D562F451}">
      <dgm:prSet/>
      <dgm:spPr/>
      <dgm:t>
        <a:bodyPr/>
        <a:lstStyle/>
        <a:p>
          <a:endParaRPr lang="en-US"/>
        </a:p>
      </dgm:t>
    </dgm:pt>
    <dgm:pt modelId="{669D227B-23A5-480F-ACE2-726376D5B482}">
      <dgm:prSet phldrT="[Text]"/>
      <dgm:spPr/>
      <dgm:t>
        <a:bodyPr/>
        <a:lstStyle/>
        <a:p>
          <a:r>
            <a:rPr lang="en-US" dirty="0" smtClean="0">
              <a:solidFill>
                <a:schemeClr val="bg1"/>
              </a:solidFill>
            </a:rPr>
            <a:t>Talk</a:t>
          </a:r>
          <a:endParaRPr lang="en-US" dirty="0">
            <a:solidFill>
              <a:schemeClr val="bg1"/>
            </a:solidFill>
          </a:endParaRPr>
        </a:p>
      </dgm:t>
    </dgm:pt>
    <dgm:pt modelId="{33B05FE0-5A6E-4567-9664-34D08AECF405}" type="parTrans" cxnId="{4237FCE4-8C68-4CA2-9483-44B4802A2734}">
      <dgm:prSet/>
      <dgm:spPr/>
      <dgm:t>
        <a:bodyPr/>
        <a:lstStyle/>
        <a:p>
          <a:endParaRPr lang="en-US"/>
        </a:p>
      </dgm:t>
    </dgm:pt>
    <dgm:pt modelId="{3C574BCE-65D2-4FB8-A9E2-F1700BE09180}" type="sibTrans" cxnId="{4237FCE4-8C68-4CA2-9483-44B4802A2734}">
      <dgm:prSet/>
      <dgm:spPr/>
      <dgm:t>
        <a:bodyPr/>
        <a:lstStyle/>
        <a:p>
          <a:endParaRPr lang="en-US"/>
        </a:p>
      </dgm:t>
    </dgm:pt>
    <dgm:pt modelId="{2320F0EA-1C2A-4AC0-95AE-00878DEF064D}">
      <dgm:prSet phldrT="[Text]"/>
      <dgm:spPr/>
      <dgm:t>
        <a:bodyPr/>
        <a:lstStyle/>
        <a:p>
          <a:r>
            <a:rPr lang="en-US" dirty="0" smtClean="0">
              <a:solidFill>
                <a:schemeClr val="bg1"/>
              </a:solidFill>
            </a:rPr>
            <a:t>Mastery</a:t>
          </a:r>
          <a:endParaRPr lang="en-US" dirty="0">
            <a:solidFill>
              <a:schemeClr val="bg1"/>
            </a:solidFill>
          </a:endParaRPr>
        </a:p>
      </dgm:t>
    </dgm:pt>
    <dgm:pt modelId="{5EFEBEAD-3FA5-4793-9E64-63AE494557AA}" type="parTrans" cxnId="{85C0AAF7-AD79-4B6D-8D04-ADD3399487DF}">
      <dgm:prSet/>
      <dgm:spPr/>
      <dgm:t>
        <a:bodyPr/>
        <a:lstStyle/>
        <a:p>
          <a:endParaRPr lang="en-US"/>
        </a:p>
      </dgm:t>
    </dgm:pt>
    <dgm:pt modelId="{4D71DFFC-0141-435F-A6E2-65866E853E8A}" type="sibTrans" cxnId="{85C0AAF7-AD79-4B6D-8D04-ADD3399487DF}">
      <dgm:prSet/>
      <dgm:spPr/>
      <dgm:t>
        <a:bodyPr/>
        <a:lstStyle/>
        <a:p>
          <a:endParaRPr lang="en-US"/>
        </a:p>
      </dgm:t>
    </dgm:pt>
    <dgm:pt modelId="{A784B5FF-370D-4202-B285-8A258F6422F1}" type="pres">
      <dgm:prSet presAssocID="{113E89F5-6134-4F93-8EE7-DA670481CA60}" presName="Name0" presStyleCnt="0">
        <dgm:presLayoutVars>
          <dgm:chMax val="7"/>
          <dgm:chPref val="7"/>
          <dgm:dir/>
          <dgm:animLvl val="lvl"/>
        </dgm:presLayoutVars>
      </dgm:prSet>
      <dgm:spPr/>
      <dgm:t>
        <a:bodyPr/>
        <a:lstStyle/>
        <a:p>
          <a:endParaRPr lang="en-US"/>
        </a:p>
      </dgm:t>
    </dgm:pt>
    <dgm:pt modelId="{A3D015FA-BA48-4A7A-A217-B7D0DA6CB74F}" type="pres">
      <dgm:prSet presAssocID="{1AAA6765-22D2-4045-8E7F-53A9F6F6E015}" presName="Accent1" presStyleCnt="0"/>
      <dgm:spPr/>
    </dgm:pt>
    <dgm:pt modelId="{EEE2C1AC-6E61-4D00-9FA1-2658CB4D6487}" type="pres">
      <dgm:prSet presAssocID="{1AAA6765-22D2-4045-8E7F-53A9F6F6E015}" presName="Accent" presStyleLbl="node1" presStyleIdx="0" presStyleCnt="3"/>
      <dgm:spPr/>
    </dgm:pt>
    <dgm:pt modelId="{602365E1-2654-4EC8-AB11-4E5E3166ED32}" type="pres">
      <dgm:prSet presAssocID="{1AAA6765-22D2-4045-8E7F-53A9F6F6E015}" presName="Parent1" presStyleLbl="revTx" presStyleIdx="0" presStyleCnt="3">
        <dgm:presLayoutVars>
          <dgm:chMax val="1"/>
          <dgm:chPref val="1"/>
          <dgm:bulletEnabled val="1"/>
        </dgm:presLayoutVars>
      </dgm:prSet>
      <dgm:spPr/>
      <dgm:t>
        <a:bodyPr/>
        <a:lstStyle/>
        <a:p>
          <a:endParaRPr lang="en-US"/>
        </a:p>
      </dgm:t>
    </dgm:pt>
    <dgm:pt modelId="{21503BDD-F89B-4F86-AE57-ECCCED918456}" type="pres">
      <dgm:prSet presAssocID="{669D227B-23A5-480F-ACE2-726376D5B482}" presName="Accent2" presStyleCnt="0"/>
      <dgm:spPr/>
    </dgm:pt>
    <dgm:pt modelId="{B580CC6C-41FB-404B-862D-CD3333BB6F35}" type="pres">
      <dgm:prSet presAssocID="{669D227B-23A5-480F-ACE2-726376D5B482}" presName="Accent" presStyleLbl="node1" presStyleIdx="1" presStyleCnt="3"/>
      <dgm:spPr/>
    </dgm:pt>
    <dgm:pt modelId="{45EC766F-F0D8-4C91-BB10-7DC00C5B283D}" type="pres">
      <dgm:prSet presAssocID="{669D227B-23A5-480F-ACE2-726376D5B482}" presName="Parent2" presStyleLbl="revTx" presStyleIdx="1" presStyleCnt="3">
        <dgm:presLayoutVars>
          <dgm:chMax val="1"/>
          <dgm:chPref val="1"/>
          <dgm:bulletEnabled val="1"/>
        </dgm:presLayoutVars>
      </dgm:prSet>
      <dgm:spPr/>
      <dgm:t>
        <a:bodyPr/>
        <a:lstStyle/>
        <a:p>
          <a:endParaRPr lang="en-US"/>
        </a:p>
      </dgm:t>
    </dgm:pt>
    <dgm:pt modelId="{AA9C6EC2-49BD-4EFD-A0FC-668A8977B322}" type="pres">
      <dgm:prSet presAssocID="{2320F0EA-1C2A-4AC0-95AE-00878DEF064D}" presName="Accent3" presStyleCnt="0"/>
      <dgm:spPr/>
    </dgm:pt>
    <dgm:pt modelId="{7D34E4EE-E127-48F6-A4C2-AC1799F85636}" type="pres">
      <dgm:prSet presAssocID="{2320F0EA-1C2A-4AC0-95AE-00878DEF064D}" presName="Accent" presStyleLbl="node1" presStyleIdx="2" presStyleCnt="3"/>
      <dgm:spPr/>
    </dgm:pt>
    <dgm:pt modelId="{7C4F5DB7-1675-4E3B-94D8-E59C3BC6DB3E}" type="pres">
      <dgm:prSet presAssocID="{2320F0EA-1C2A-4AC0-95AE-00878DEF064D}" presName="Parent3" presStyleLbl="revTx" presStyleIdx="2" presStyleCnt="3">
        <dgm:presLayoutVars>
          <dgm:chMax val="1"/>
          <dgm:chPref val="1"/>
          <dgm:bulletEnabled val="1"/>
        </dgm:presLayoutVars>
      </dgm:prSet>
      <dgm:spPr/>
      <dgm:t>
        <a:bodyPr/>
        <a:lstStyle/>
        <a:p>
          <a:endParaRPr lang="en-US"/>
        </a:p>
      </dgm:t>
    </dgm:pt>
  </dgm:ptLst>
  <dgm:cxnLst>
    <dgm:cxn modelId="{5F2130D6-E890-4CFA-AD1A-11614E4149E1}" type="presOf" srcId="{1AAA6765-22D2-4045-8E7F-53A9F6F6E015}" destId="{602365E1-2654-4EC8-AB11-4E5E3166ED32}" srcOrd="0" destOrd="0" presId="urn:microsoft.com/office/officeart/2009/layout/CircleArrowProcess"/>
    <dgm:cxn modelId="{256A7012-01C1-47C7-83DE-A2C793688F27}" type="presOf" srcId="{669D227B-23A5-480F-ACE2-726376D5B482}" destId="{45EC766F-F0D8-4C91-BB10-7DC00C5B283D}" srcOrd="0" destOrd="0" presId="urn:microsoft.com/office/officeart/2009/layout/CircleArrowProcess"/>
    <dgm:cxn modelId="{5E585FAE-C30C-45AB-AD69-949E969428A2}" type="presOf" srcId="{2320F0EA-1C2A-4AC0-95AE-00878DEF064D}" destId="{7C4F5DB7-1675-4E3B-94D8-E59C3BC6DB3E}" srcOrd="0" destOrd="0" presId="urn:microsoft.com/office/officeart/2009/layout/CircleArrowProcess"/>
    <dgm:cxn modelId="{4237FCE4-8C68-4CA2-9483-44B4802A2734}" srcId="{113E89F5-6134-4F93-8EE7-DA670481CA60}" destId="{669D227B-23A5-480F-ACE2-726376D5B482}" srcOrd="1" destOrd="0" parTransId="{33B05FE0-5A6E-4567-9664-34D08AECF405}" sibTransId="{3C574BCE-65D2-4FB8-A9E2-F1700BE09180}"/>
    <dgm:cxn modelId="{85C0AAF7-AD79-4B6D-8D04-ADD3399487DF}" srcId="{113E89F5-6134-4F93-8EE7-DA670481CA60}" destId="{2320F0EA-1C2A-4AC0-95AE-00878DEF064D}" srcOrd="2" destOrd="0" parTransId="{5EFEBEAD-3FA5-4793-9E64-63AE494557AA}" sibTransId="{4D71DFFC-0141-435F-A6E2-65866E853E8A}"/>
    <dgm:cxn modelId="{B0078539-B75F-47DD-BEFF-4D6C00A8AF09}" type="presOf" srcId="{113E89F5-6134-4F93-8EE7-DA670481CA60}" destId="{A784B5FF-370D-4202-B285-8A258F6422F1}" srcOrd="0" destOrd="0" presId="urn:microsoft.com/office/officeart/2009/layout/CircleArrowProcess"/>
    <dgm:cxn modelId="{374A1723-0CD4-41C0-A5B6-2769D562F451}" srcId="{113E89F5-6134-4F93-8EE7-DA670481CA60}" destId="{1AAA6765-22D2-4045-8E7F-53A9F6F6E015}" srcOrd="0" destOrd="0" parTransId="{F7B7ED27-1195-41BE-A54B-EA54C7CE6D8F}" sibTransId="{82B79ADD-9AAF-4C33-9089-BF16DAAD9C40}"/>
    <dgm:cxn modelId="{A95F8555-B8C1-4BCE-8AF1-55B7EE7B8F41}" type="presParOf" srcId="{A784B5FF-370D-4202-B285-8A258F6422F1}" destId="{A3D015FA-BA48-4A7A-A217-B7D0DA6CB74F}" srcOrd="0" destOrd="0" presId="urn:microsoft.com/office/officeart/2009/layout/CircleArrowProcess"/>
    <dgm:cxn modelId="{E2653106-FDE4-47B0-860C-FEA309FEA7DA}" type="presParOf" srcId="{A3D015FA-BA48-4A7A-A217-B7D0DA6CB74F}" destId="{EEE2C1AC-6E61-4D00-9FA1-2658CB4D6487}" srcOrd="0" destOrd="0" presId="urn:microsoft.com/office/officeart/2009/layout/CircleArrowProcess"/>
    <dgm:cxn modelId="{AE2289F7-74A3-42BB-B91C-7072F9B2709A}" type="presParOf" srcId="{A784B5FF-370D-4202-B285-8A258F6422F1}" destId="{602365E1-2654-4EC8-AB11-4E5E3166ED32}" srcOrd="1" destOrd="0" presId="urn:microsoft.com/office/officeart/2009/layout/CircleArrowProcess"/>
    <dgm:cxn modelId="{D3D34A5B-AF08-44E6-AF98-0994396A99FC}" type="presParOf" srcId="{A784B5FF-370D-4202-B285-8A258F6422F1}" destId="{21503BDD-F89B-4F86-AE57-ECCCED918456}" srcOrd="2" destOrd="0" presId="urn:microsoft.com/office/officeart/2009/layout/CircleArrowProcess"/>
    <dgm:cxn modelId="{3976E734-AA2A-4D88-9E04-F9A3EF51E53D}" type="presParOf" srcId="{21503BDD-F89B-4F86-AE57-ECCCED918456}" destId="{B580CC6C-41FB-404B-862D-CD3333BB6F35}" srcOrd="0" destOrd="0" presId="urn:microsoft.com/office/officeart/2009/layout/CircleArrowProcess"/>
    <dgm:cxn modelId="{A637CEF1-FA6D-4469-9EC7-38449F1006BC}" type="presParOf" srcId="{A784B5FF-370D-4202-B285-8A258F6422F1}" destId="{45EC766F-F0D8-4C91-BB10-7DC00C5B283D}" srcOrd="3" destOrd="0" presId="urn:microsoft.com/office/officeart/2009/layout/CircleArrowProcess"/>
    <dgm:cxn modelId="{4C7515FA-25B8-4772-81F7-C0FBD1686E1C}" type="presParOf" srcId="{A784B5FF-370D-4202-B285-8A258F6422F1}" destId="{AA9C6EC2-49BD-4EFD-A0FC-668A8977B322}" srcOrd="4" destOrd="0" presId="urn:microsoft.com/office/officeart/2009/layout/CircleArrowProcess"/>
    <dgm:cxn modelId="{72E78239-20D5-4D5B-A19B-0884BC7D8F1D}" type="presParOf" srcId="{AA9C6EC2-49BD-4EFD-A0FC-668A8977B322}" destId="{7D34E4EE-E127-48F6-A4C2-AC1799F85636}" srcOrd="0" destOrd="0" presId="urn:microsoft.com/office/officeart/2009/layout/CircleArrowProcess"/>
    <dgm:cxn modelId="{C92ED5E5-17D8-45B3-AAF2-4D6EE7D38485}" type="presParOf" srcId="{A784B5FF-370D-4202-B285-8A258F6422F1}" destId="{7C4F5DB7-1675-4E3B-94D8-E59C3BC6DB3E}"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3E89F5-6134-4F93-8EE7-DA670481CA6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1AAA6765-22D2-4045-8E7F-53A9F6F6E015}">
      <dgm:prSet phldrT="[Text]"/>
      <dgm:spPr/>
      <dgm:t>
        <a:bodyPr/>
        <a:lstStyle/>
        <a:p>
          <a:r>
            <a:rPr lang="en-US" dirty="0" smtClean="0">
              <a:solidFill>
                <a:schemeClr val="bg1"/>
              </a:solidFill>
            </a:rPr>
            <a:t>Small</a:t>
          </a:r>
          <a:endParaRPr lang="en-US" dirty="0">
            <a:solidFill>
              <a:schemeClr val="bg1"/>
            </a:solidFill>
          </a:endParaRPr>
        </a:p>
      </dgm:t>
    </dgm:pt>
    <dgm:pt modelId="{F7B7ED27-1195-41BE-A54B-EA54C7CE6D8F}" type="parTrans" cxnId="{374A1723-0CD4-41C0-A5B6-2769D562F451}">
      <dgm:prSet/>
      <dgm:spPr/>
      <dgm:t>
        <a:bodyPr/>
        <a:lstStyle/>
        <a:p>
          <a:endParaRPr lang="en-US"/>
        </a:p>
      </dgm:t>
    </dgm:pt>
    <dgm:pt modelId="{82B79ADD-9AAF-4C33-9089-BF16DAAD9C40}" type="sibTrans" cxnId="{374A1723-0CD4-41C0-A5B6-2769D562F451}">
      <dgm:prSet/>
      <dgm:spPr/>
      <dgm:t>
        <a:bodyPr/>
        <a:lstStyle/>
        <a:p>
          <a:endParaRPr lang="en-US"/>
        </a:p>
      </dgm:t>
    </dgm:pt>
    <dgm:pt modelId="{669D227B-23A5-480F-ACE2-726376D5B482}">
      <dgm:prSet phldrT="[Text]"/>
      <dgm:spPr/>
      <dgm:t>
        <a:bodyPr/>
        <a:lstStyle/>
        <a:p>
          <a:r>
            <a:rPr lang="en-US" dirty="0" smtClean="0">
              <a:solidFill>
                <a:schemeClr val="bg1"/>
              </a:solidFill>
            </a:rPr>
            <a:t>Talk</a:t>
          </a:r>
          <a:endParaRPr lang="en-US" dirty="0">
            <a:solidFill>
              <a:schemeClr val="bg1"/>
            </a:solidFill>
          </a:endParaRPr>
        </a:p>
      </dgm:t>
    </dgm:pt>
    <dgm:pt modelId="{33B05FE0-5A6E-4567-9664-34D08AECF405}" type="parTrans" cxnId="{4237FCE4-8C68-4CA2-9483-44B4802A2734}">
      <dgm:prSet/>
      <dgm:spPr/>
      <dgm:t>
        <a:bodyPr/>
        <a:lstStyle/>
        <a:p>
          <a:endParaRPr lang="en-US"/>
        </a:p>
      </dgm:t>
    </dgm:pt>
    <dgm:pt modelId="{3C574BCE-65D2-4FB8-A9E2-F1700BE09180}" type="sibTrans" cxnId="{4237FCE4-8C68-4CA2-9483-44B4802A2734}">
      <dgm:prSet/>
      <dgm:spPr/>
      <dgm:t>
        <a:bodyPr/>
        <a:lstStyle/>
        <a:p>
          <a:endParaRPr lang="en-US"/>
        </a:p>
      </dgm:t>
    </dgm:pt>
    <dgm:pt modelId="{2320F0EA-1C2A-4AC0-95AE-00878DEF064D}">
      <dgm:prSet phldrT="[Text]"/>
      <dgm:spPr/>
      <dgm:t>
        <a:bodyPr/>
        <a:lstStyle/>
        <a:p>
          <a:r>
            <a:rPr lang="en-US" dirty="0" smtClean="0">
              <a:solidFill>
                <a:schemeClr val="bg1"/>
              </a:solidFill>
            </a:rPr>
            <a:t>Mastery</a:t>
          </a:r>
          <a:endParaRPr lang="en-US" dirty="0">
            <a:solidFill>
              <a:schemeClr val="bg1"/>
            </a:solidFill>
          </a:endParaRPr>
        </a:p>
      </dgm:t>
    </dgm:pt>
    <dgm:pt modelId="{5EFEBEAD-3FA5-4793-9E64-63AE494557AA}" type="parTrans" cxnId="{85C0AAF7-AD79-4B6D-8D04-ADD3399487DF}">
      <dgm:prSet/>
      <dgm:spPr/>
      <dgm:t>
        <a:bodyPr/>
        <a:lstStyle/>
        <a:p>
          <a:endParaRPr lang="en-US"/>
        </a:p>
      </dgm:t>
    </dgm:pt>
    <dgm:pt modelId="{4D71DFFC-0141-435F-A6E2-65866E853E8A}" type="sibTrans" cxnId="{85C0AAF7-AD79-4B6D-8D04-ADD3399487DF}">
      <dgm:prSet/>
      <dgm:spPr/>
      <dgm:t>
        <a:bodyPr/>
        <a:lstStyle/>
        <a:p>
          <a:endParaRPr lang="en-US"/>
        </a:p>
      </dgm:t>
    </dgm:pt>
    <dgm:pt modelId="{A784B5FF-370D-4202-B285-8A258F6422F1}" type="pres">
      <dgm:prSet presAssocID="{113E89F5-6134-4F93-8EE7-DA670481CA60}" presName="Name0" presStyleCnt="0">
        <dgm:presLayoutVars>
          <dgm:chMax val="7"/>
          <dgm:chPref val="7"/>
          <dgm:dir/>
          <dgm:animLvl val="lvl"/>
        </dgm:presLayoutVars>
      </dgm:prSet>
      <dgm:spPr/>
      <dgm:t>
        <a:bodyPr/>
        <a:lstStyle/>
        <a:p>
          <a:endParaRPr lang="en-US"/>
        </a:p>
      </dgm:t>
    </dgm:pt>
    <dgm:pt modelId="{A3D015FA-BA48-4A7A-A217-B7D0DA6CB74F}" type="pres">
      <dgm:prSet presAssocID="{1AAA6765-22D2-4045-8E7F-53A9F6F6E015}" presName="Accent1" presStyleCnt="0"/>
      <dgm:spPr/>
    </dgm:pt>
    <dgm:pt modelId="{EEE2C1AC-6E61-4D00-9FA1-2658CB4D6487}" type="pres">
      <dgm:prSet presAssocID="{1AAA6765-22D2-4045-8E7F-53A9F6F6E015}" presName="Accent" presStyleLbl="node1" presStyleIdx="0" presStyleCnt="3"/>
      <dgm:spPr/>
    </dgm:pt>
    <dgm:pt modelId="{602365E1-2654-4EC8-AB11-4E5E3166ED32}" type="pres">
      <dgm:prSet presAssocID="{1AAA6765-22D2-4045-8E7F-53A9F6F6E015}" presName="Parent1" presStyleLbl="revTx" presStyleIdx="0" presStyleCnt="3">
        <dgm:presLayoutVars>
          <dgm:chMax val="1"/>
          <dgm:chPref val="1"/>
          <dgm:bulletEnabled val="1"/>
        </dgm:presLayoutVars>
      </dgm:prSet>
      <dgm:spPr/>
      <dgm:t>
        <a:bodyPr/>
        <a:lstStyle/>
        <a:p>
          <a:endParaRPr lang="en-US"/>
        </a:p>
      </dgm:t>
    </dgm:pt>
    <dgm:pt modelId="{21503BDD-F89B-4F86-AE57-ECCCED918456}" type="pres">
      <dgm:prSet presAssocID="{669D227B-23A5-480F-ACE2-726376D5B482}" presName="Accent2" presStyleCnt="0"/>
      <dgm:spPr/>
    </dgm:pt>
    <dgm:pt modelId="{B580CC6C-41FB-404B-862D-CD3333BB6F35}" type="pres">
      <dgm:prSet presAssocID="{669D227B-23A5-480F-ACE2-726376D5B482}" presName="Accent" presStyleLbl="node1" presStyleIdx="1" presStyleCnt="3"/>
      <dgm:spPr/>
    </dgm:pt>
    <dgm:pt modelId="{45EC766F-F0D8-4C91-BB10-7DC00C5B283D}" type="pres">
      <dgm:prSet presAssocID="{669D227B-23A5-480F-ACE2-726376D5B482}" presName="Parent2" presStyleLbl="revTx" presStyleIdx="1" presStyleCnt="3">
        <dgm:presLayoutVars>
          <dgm:chMax val="1"/>
          <dgm:chPref val="1"/>
          <dgm:bulletEnabled val="1"/>
        </dgm:presLayoutVars>
      </dgm:prSet>
      <dgm:spPr/>
      <dgm:t>
        <a:bodyPr/>
        <a:lstStyle/>
        <a:p>
          <a:endParaRPr lang="en-US"/>
        </a:p>
      </dgm:t>
    </dgm:pt>
    <dgm:pt modelId="{AA9C6EC2-49BD-4EFD-A0FC-668A8977B322}" type="pres">
      <dgm:prSet presAssocID="{2320F0EA-1C2A-4AC0-95AE-00878DEF064D}" presName="Accent3" presStyleCnt="0"/>
      <dgm:spPr/>
    </dgm:pt>
    <dgm:pt modelId="{7D34E4EE-E127-48F6-A4C2-AC1799F85636}" type="pres">
      <dgm:prSet presAssocID="{2320F0EA-1C2A-4AC0-95AE-00878DEF064D}" presName="Accent" presStyleLbl="node1" presStyleIdx="2" presStyleCnt="3"/>
      <dgm:spPr/>
    </dgm:pt>
    <dgm:pt modelId="{7C4F5DB7-1675-4E3B-94D8-E59C3BC6DB3E}" type="pres">
      <dgm:prSet presAssocID="{2320F0EA-1C2A-4AC0-95AE-00878DEF064D}" presName="Parent3" presStyleLbl="revTx" presStyleIdx="2" presStyleCnt="3">
        <dgm:presLayoutVars>
          <dgm:chMax val="1"/>
          <dgm:chPref val="1"/>
          <dgm:bulletEnabled val="1"/>
        </dgm:presLayoutVars>
      </dgm:prSet>
      <dgm:spPr/>
      <dgm:t>
        <a:bodyPr/>
        <a:lstStyle/>
        <a:p>
          <a:endParaRPr lang="en-US"/>
        </a:p>
      </dgm:t>
    </dgm:pt>
  </dgm:ptLst>
  <dgm:cxnLst>
    <dgm:cxn modelId="{5C195B5A-B161-41AB-8998-183F16B26D4D}" type="presOf" srcId="{1AAA6765-22D2-4045-8E7F-53A9F6F6E015}" destId="{602365E1-2654-4EC8-AB11-4E5E3166ED32}" srcOrd="0" destOrd="0" presId="urn:microsoft.com/office/officeart/2009/layout/CircleArrowProcess"/>
    <dgm:cxn modelId="{13F3896C-BEE5-4A6D-9720-05CAC7CC47B1}" type="presOf" srcId="{669D227B-23A5-480F-ACE2-726376D5B482}" destId="{45EC766F-F0D8-4C91-BB10-7DC00C5B283D}" srcOrd="0" destOrd="0" presId="urn:microsoft.com/office/officeart/2009/layout/CircleArrowProcess"/>
    <dgm:cxn modelId="{374A1723-0CD4-41C0-A5B6-2769D562F451}" srcId="{113E89F5-6134-4F93-8EE7-DA670481CA60}" destId="{1AAA6765-22D2-4045-8E7F-53A9F6F6E015}" srcOrd="0" destOrd="0" parTransId="{F7B7ED27-1195-41BE-A54B-EA54C7CE6D8F}" sibTransId="{82B79ADD-9AAF-4C33-9089-BF16DAAD9C40}"/>
    <dgm:cxn modelId="{4237FCE4-8C68-4CA2-9483-44B4802A2734}" srcId="{113E89F5-6134-4F93-8EE7-DA670481CA60}" destId="{669D227B-23A5-480F-ACE2-726376D5B482}" srcOrd="1" destOrd="0" parTransId="{33B05FE0-5A6E-4567-9664-34D08AECF405}" sibTransId="{3C574BCE-65D2-4FB8-A9E2-F1700BE09180}"/>
    <dgm:cxn modelId="{BDFE3013-7937-4DC6-AA35-CD83297D9ADA}" type="presOf" srcId="{2320F0EA-1C2A-4AC0-95AE-00878DEF064D}" destId="{7C4F5DB7-1675-4E3B-94D8-E59C3BC6DB3E}" srcOrd="0" destOrd="0" presId="urn:microsoft.com/office/officeart/2009/layout/CircleArrowProcess"/>
    <dgm:cxn modelId="{6E6BC163-38A8-4206-8734-40FF6762C968}" type="presOf" srcId="{113E89F5-6134-4F93-8EE7-DA670481CA60}" destId="{A784B5FF-370D-4202-B285-8A258F6422F1}" srcOrd="0" destOrd="0" presId="urn:microsoft.com/office/officeart/2009/layout/CircleArrowProcess"/>
    <dgm:cxn modelId="{85C0AAF7-AD79-4B6D-8D04-ADD3399487DF}" srcId="{113E89F5-6134-4F93-8EE7-DA670481CA60}" destId="{2320F0EA-1C2A-4AC0-95AE-00878DEF064D}" srcOrd="2" destOrd="0" parTransId="{5EFEBEAD-3FA5-4793-9E64-63AE494557AA}" sibTransId="{4D71DFFC-0141-435F-A6E2-65866E853E8A}"/>
    <dgm:cxn modelId="{F57127F8-7394-4879-B0F5-C3B4A0A5BFD8}" type="presParOf" srcId="{A784B5FF-370D-4202-B285-8A258F6422F1}" destId="{A3D015FA-BA48-4A7A-A217-B7D0DA6CB74F}" srcOrd="0" destOrd="0" presId="urn:microsoft.com/office/officeart/2009/layout/CircleArrowProcess"/>
    <dgm:cxn modelId="{D90BC036-6555-46BE-9163-DFA87EDC31B1}" type="presParOf" srcId="{A3D015FA-BA48-4A7A-A217-B7D0DA6CB74F}" destId="{EEE2C1AC-6E61-4D00-9FA1-2658CB4D6487}" srcOrd="0" destOrd="0" presId="urn:microsoft.com/office/officeart/2009/layout/CircleArrowProcess"/>
    <dgm:cxn modelId="{D2A3C61D-C1A2-402C-9505-B768C29331CB}" type="presParOf" srcId="{A784B5FF-370D-4202-B285-8A258F6422F1}" destId="{602365E1-2654-4EC8-AB11-4E5E3166ED32}" srcOrd="1" destOrd="0" presId="urn:microsoft.com/office/officeart/2009/layout/CircleArrowProcess"/>
    <dgm:cxn modelId="{6FBE47E1-26E8-4EBF-B0C5-3112E06CB27F}" type="presParOf" srcId="{A784B5FF-370D-4202-B285-8A258F6422F1}" destId="{21503BDD-F89B-4F86-AE57-ECCCED918456}" srcOrd="2" destOrd="0" presId="urn:microsoft.com/office/officeart/2009/layout/CircleArrowProcess"/>
    <dgm:cxn modelId="{459AE38A-3E4A-4530-94B7-BC6E870600A9}" type="presParOf" srcId="{21503BDD-F89B-4F86-AE57-ECCCED918456}" destId="{B580CC6C-41FB-404B-862D-CD3333BB6F35}" srcOrd="0" destOrd="0" presId="urn:microsoft.com/office/officeart/2009/layout/CircleArrowProcess"/>
    <dgm:cxn modelId="{661E4E3B-12C4-43B8-A249-49E758864D2F}" type="presParOf" srcId="{A784B5FF-370D-4202-B285-8A258F6422F1}" destId="{45EC766F-F0D8-4C91-BB10-7DC00C5B283D}" srcOrd="3" destOrd="0" presId="urn:microsoft.com/office/officeart/2009/layout/CircleArrowProcess"/>
    <dgm:cxn modelId="{24F0EC98-6CD0-4497-9D78-F53F64F3251A}" type="presParOf" srcId="{A784B5FF-370D-4202-B285-8A258F6422F1}" destId="{AA9C6EC2-49BD-4EFD-A0FC-668A8977B322}" srcOrd="4" destOrd="0" presId="urn:microsoft.com/office/officeart/2009/layout/CircleArrowProcess"/>
    <dgm:cxn modelId="{34DDBDB3-4DDC-4D50-8820-EFA9060B2499}" type="presParOf" srcId="{AA9C6EC2-49BD-4EFD-A0FC-668A8977B322}" destId="{7D34E4EE-E127-48F6-A4C2-AC1799F85636}" srcOrd="0" destOrd="0" presId="urn:microsoft.com/office/officeart/2009/layout/CircleArrowProcess"/>
    <dgm:cxn modelId="{8FF5B625-CE66-4533-BC42-D750A22011DD}" type="presParOf" srcId="{A784B5FF-370D-4202-B285-8A258F6422F1}" destId="{7C4F5DB7-1675-4E3B-94D8-E59C3BC6DB3E}"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A28369-5711-495D-9F9F-BE45ADE18CB3}"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2652F40B-3367-4C9D-8F98-7A86BCE507B4}">
      <dgm:prSet phldrT="[Text]"/>
      <dgm:spPr/>
      <dgm:t>
        <a:bodyPr/>
        <a:lstStyle/>
        <a:p>
          <a:r>
            <a:rPr lang="en-US" dirty="0" smtClean="0"/>
            <a:t>Small Talk Techniques</a:t>
          </a:r>
          <a:endParaRPr lang="en-US" dirty="0"/>
        </a:p>
      </dgm:t>
    </dgm:pt>
    <dgm:pt modelId="{742C73EB-D2A7-4508-9FB0-525EE719CCD8}" type="parTrans" cxnId="{DF0F8D20-E059-421A-8F13-F4DE90237FE3}">
      <dgm:prSet/>
      <dgm:spPr/>
      <dgm:t>
        <a:bodyPr/>
        <a:lstStyle/>
        <a:p>
          <a:endParaRPr lang="en-US"/>
        </a:p>
      </dgm:t>
    </dgm:pt>
    <dgm:pt modelId="{499E01BB-AE97-472A-8298-B37C9CE7DE06}" type="sibTrans" cxnId="{DF0F8D20-E059-421A-8F13-F4DE90237FE3}">
      <dgm:prSet/>
      <dgm:spPr/>
      <dgm:t>
        <a:bodyPr/>
        <a:lstStyle/>
        <a:p>
          <a:endParaRPr lang="en-US"/>
        </a:p>
      </dgm:t>
    </dgm:pt>
    <dgm:pt modelId="{8B323FB3-513B-4B63-9688-6D7C4B02AA83}">
      <dgm:prSet phldrT="[Text]"/>
      <dgm:spPr/>
      <dgm:t>
        <a:bodyPr/>
        <a:lstStyle/>
        <a:p>
          <a:r>
            <a:rPr lang="en-US" dirty="0" smtClean="0"/>
            <a:t>Become Audience Focused</a:t>
          </a:r>
          <a:endParaRPr lang="en-US" dirty="0"/>
        </a:p>
      </dgm:t>
    </dgm:pt>
    <dgm:pt modelId="{51F2A14E-FB55-4B18-87C6-784BB3F7EEF4}" type="parTrans" cxnId="{C3758A74-D774-477D-A1E8-20F9A513AF7B}">
      <dgm:prSet/>
      <dgm:spPr/>
      <dgm:t>
        <a:bodyPr/>
        <a:lstStyle/>
        <a:p>
          <a:endParaRPr lang="en-US"/>
        </a:p>
      </dgm:t>
    </dgm:pt>
    <dgm:pt modelId="{193392A6-B614-467E-AEFD-687A8E39D1E2}" type="sibTrans" cxnId="{C3758A74-D774-477D-A1E8-20F9A513AF7B}">
      <dgm:prSet/>
      <dgm:spPr/>
      <dgm:t>
        <a:bodyPr/>
        <a:lstStyle/>
        <a:p>
          <a:endParaRPr lang="en-US"/>
        </a:p>
      </dgm:t>
    </dgm:pt>
    <dgm:pt modelId="{49E3CC67-5835-439E-98F8-601618B1D138}">
      <dgm:prSet phldrT="[Text]"/>
      <dgm:spPr/>
      <dgm:t>
        <a:bodyPr/>
        <a:lstStyle/>
        <a:p>
          <a:r>
            <a:rPr lang="en-US" dirty="0" smtClean="0"/>
            <a:t>Ask Strategic Questions</a:t>
          </a:r>
          <a:endParaRPr lang="en-US" dirty="0"/>
        </a:p>
      </dgm:t>
    </dgm:pt>
    <dgm:pt modelId="{001E2D73-C8CE-473F-B29A-3B7372EAE272}" type="parTrans" cxnId="{6F12E329-7FFE-4ABE-AC16-C13660CFA05C}">
      <dgm:prSet/>
      <dgm:spPr/>
      <dgm:t>
        <a:bodyPr/>
        <a:lstStyle/>
        <a:p>
          <a:endParaRPr lang="en-US"/>
        </a:p>
      </dgm:t>
    </dgm:pt>
    <dgm:pt modelId="{613E5F00-39E7-4DFA-96E6-38609EE39812}" type="sibTrans" cxnId="{6F12E329-7FFE-4ABE-AC16-C13660CFA05C}">
      <dgm:prSet/>
      <dgm:spPr/>
      <dgm:t>
        <a:bodyPr/>
        <a:lstStyle/>
        <a:p>
          <a:endParaRPr lang="en-US"/>
        </a:p>
      </dgm:t>
    </dgm:pt>
    <dgm:pt modelId="{7018AE49-7D19-4386-956C-7BD00FFEA803}">
      <dgm:prSet phldrT="[Text]"/>
      <dgm:spPr/>
      <dgm:t>
        <a:bodyPr/>
        <a:lstStyle/>
        <a:p>
          <a:r>
            <a:rPr lang="en-US" dirty="0" smtClean="0"/>
            <a:t>Create a Topic Repertoire</a:t>
          </a:r>
          <a:endParaRPr lang="en-US" dirty="0"/>
        </a:p>
      </dgm:t>
    </dgm:pt>
    <dgm:pt modelId="{E0215F44-F85F-4A1C-A2C2-243F929DC8A5}" type="parTrans" cxnId="{014CC7DB-AF9F-4450-9395-D57A431AB2EA}">
      <dgm:prSet/>
      <dgm:spPr/>
      <dgm:t>
        <a:bodyPr/>
        <a:lstStyle/>
        <a:p>
          <a:endParaRPr lang="en-US"/>
        </a:p>
      </dgm:t>
    </dgm:pt>
    <dgm:pt modelId="{11785B62-DA5D-45A6-AF20-EBE2DA498315}" type="sibTrans" cxnId="{014CC7DB-AF9F-4450-9395-D57A431AB2EA}">
      <dgm:prSet/>
      <dgm:spPr/>
      <dgm:t>
        <a:bodyPr/>
        <a:lstStyle/>
        <a:p>
          <a:endParaRPr lang="en-US"/>
        </a:p>
      </dgm:t>
    </dgm:pt>
    <dgm:pt modelId="{93D1769D-6949-4182-B0E5-04B7D5098A4B}">
      <dgm:prSet phldrT="[Text]"/>
      <dgm:spPr/>
      <dgm:t>
        <a:bodyPr/>
        <a:lstStyle/>
        <a:p>
          <a:r>
            <a:rPr lang="en-US" dirty="0" smtClean="0"/>
            <a:t>Engage &amp; Connect</a:t>
          </a:r>
          <a:endParaRPr lang="en-US" dirty="0"/>
        </a:p>
      </dgm:t>
    </dgm:pt>
    <dgm:pt modelId="{DD44EE1B-7960-498E-9AF6-10AE01E1BC2C}" type="parTrans" cxnId="{32568BB6-B88B-4A4A-AAD2-74DA9BE9B2C3}">
      <dgm:prSet/>
      <dgm:spPr/>
      <dgm:t>
        <a:bodyPr/>
        <a:lstStyle/>
        <a:p>
          <a:endParaRPr lang="en-US"/>
        </a:p>
      </dgm:t>
    </dgm:pt>
    <dgm:pt modelId="{2E9C2C07-EF2C-47CC-AA0E-D95C9A3AA362}" type="sibTrans" cxnId="{32568BB6-B88B-4A4A-AAD2-74DA9BE9B2C3}">
      <dgm:prSet/>
      <dgm:spPr/>
      <dgm:t>
        <a:bodyPr/>
        <a:lstStyle/>
        <a:p>
          <a:endParaRPr lang="en-US"/>
        </a:p>
      </dgm:t>
    </dgm:pt>
    <dgm:pt modelId="{11347522-2257-4D8E-A0F9-DD7D50677E7D}">
      <dgm:prSet/>
      <dgm:spPr/>
      <dgm:t>
        <a:bodyPr/>
        <a:lstStyle/>
        <a:p>
          <a:r>
            <a:rPr lang="en-US" dirty="0" smtClean="0"/>
            <a:t>Learn from the Best</a:t>
          </a:r>
          <a:endParaRPr lang="en-US" dirty="0"/>
        </a:p>
      </dgm:t>
    </dgm:pt>
    <dgm:pt modelId="{4E97D5C2-D2B9-4872-8486-6860C6EBE57D}" type="parTrans" cxnId="{23EE73EC-8C6E-48EF-A951-51B32442B375}">
      <dgm:prSet/>
      <dgm:spPr/>
      <dgm:t>
        <a:bodyPr/>
        <a:lstStyle/>
        <a:p>
          <a:endParaRPr lang="en-US"/>
        </a:p>
      </dgm:t>
    </dgm:pt>
    <dgm:pt modelId="{40C34A23-940E-46F1-B2C2-95E74511B6A5}" type="sibTrans" cxnId="{23EE73EC-8C6E-48EF-A951-51B32442B375}">
      <dgm:prSet/>
      <dgm:spPr/>
      <dgm:t>
        <a:bodyPr/>
        <a:lstStyle/>
        <a:p>
          <a:endParaRPr lang="en-US"/>
        </a:p>
      </dgm:t>
    </dgm:pt>
    <dgm:pt modelId="{737C10FC-F804-45F5-80DA-5D25D880BFCB}" type="pres">
      <dgm:prSet presAssocID="{D6A28369-5711-495D-9F9F-BE45ADE18CB3}" presName="Name0" presStyleCnt="0">
        <dgm:presLayoutVars>
          <dgm:chMax val="1"/>
          <dgm:dir/>
          <dgm:animLvl val="ctr"/>
          <dgm:resizeHandles val="exact"/>
        </dgm:presLayoutVars>
      </dgm:prSet>
      <dgm:spPr/>
      <dgm:t>
        <a:bodyPr/>
        <a:lstStyle/>
        <a:p>
          <a:endParaRPr lang="en-US"/>
        </a:p>
      </dgm:t>
    </dgm:pt>
    <dgm:pt modelId="{C9876190-B359-46DB-A8DC-0CCB821574DD}" type="pres">
      <dgm:prSet presAssocID="{2652F40B-3367-4C9D-8F98-7A86BCE507B4}" presName="centerShape" presStyleLbl="node0" presStyleIdx="0" presStyleCnt="1"/>
      <dgm:spPr/>
      <dgm:t>
        <a:bodyPr/>
        <a:lstStyle/>
        <a:p>
          <a:endParaRPr lang="en-US"/>
        </a:p>
      </dgm:t>
    </dgm:pt>
    <dgm:pt modelId="{A5BE8B31-C060-4AE1-9561-26B6F75F6990}" type="pres">
      <dgm:prSet presAssocID="{8B323FB3-513B-4B63-9688-6D7C4B02AA83}" presName="node" presStyleLbl="node1" presStyleIdx="0" presStyleCnt="5">
        <dgm:presLayoutVars>
          <dgm:bulletEnabled val="1"/>
        </dgm:presLayoutVars>
      </dgm:prSet>
      <dgm:spPr/>
      <dgm:t>
        <a:bodyPr/>
        <a:lstStyle/>
        <a:p>
          <a:endParaRPr lang="en-US"/>
        </a:p>
      </dgm:t>
    </dgm:pt>
    <dgm:pt modelId="{E78E313A-0FEA-4511-9AF7-83BEB1B6F1B7}" type="pres">
      <dgm:prSet presAssocID="{8B323FB3-513B-4B63-9688-6D7C4B02AA83}" presName="dummy" presStyleCnt="0"/>
      <dgm:spPr/>
    </dgm:pt>
    <dgm:pt modelId="{C35C1FDB-B855-4C01-B47E-4477FED29F49}" type="pres">
      <dgm:prSet presAssocID="{193392A6-B614-467E-AEFD-687A8E39D1E2}" presName="sibTrans" presStyleLbl="sibTrans2D1" presStyleIdx="0" presStyleCnt="5"/>
      <dgm:spPr/>
      <dgm:t>
        <a:bodyPr/>
        <a:lstStyle/>
        <a:p>
          <a:endParaRPr lang="en-US"/>
        </a:p>
      </dgm:t>
    </dgm:pt>
    <dgm:pt modelId="{F2029E7D-F411-4AC0-9903-D242D225ED2B}" type="pres">
      <dgm:prSet presAssocID="{49E3CC67-5835-439E-98F8-601618B1D138}" presName="node" presStyleLbl="node1" presStyleIdx="1" presStyleCnt="5">
        <dgm:presLayoutVars>
          <dgm:bulletEnabled val="1"/>
        </dgm:presLayoutVars>
      </dgm:prSet>
      <dgm:spPr/>
      <dgm:t>
        <a:bodyPr/>
        <a:lstStyle/>
        <a:p>
          <a:endParaRPr lang="en-US"/>
        </a:p>
      </dgm:t>
    </dgm:pt>
    <dgm:pt modelId="{582C697D-7104-4E56-9829-33AD75B2B380}" type="pres">
      <dgm:prSet presAssocID="{49E3CC67-5835-439E-98F8-601618B1D138}" presName="dummy" presStyleCnt="0"/>
      <dgm:spPr/>
    </dgm:pt>
    <dgm:pt modelId="{5C35D23D-CC59-4CD6-9D2A-D307F25001F8}" type="pres">
      <dgm:prSet presAssocID="{613E5F00-39E7-4DFA-96E6-38609EE39812}" presName="sibTrans" presStyleLbl="sibTrans2D1" presStyleIdx="1" presStyleCnt="5"/>
      <dgm:spPr/>
      <dgm:t>
        <a:bodyPr/>
        <a:lstStyle/>
        <a:p>
          <a:endParaRPr lang="en-US"/>
        </a:p>
      </dgm:t>
    </dgm:pt>
    <dgm:pt modelId="{AE3164B1-EFD2-4A30-8A13-6287D3701D5F}" type="pres">
      <dgm:prSet presAssocID="{7018AE49-7D19-4386-956C-7BD00FFEA803}" presName="node" presStyleLbl="node1" presStyleIdx="2" presStyleCnt="5">
        <dgm:presLayoutVars>
          <dgm:bulletEnabled val="1"/>
        </dgm:presLayoutVars>
      </dgm:prSet>
      <dgm:spPr/>
      <dgm:t>
        <a:bodyPr/>
        <a:lstStyle/>
        <a:p>
          <a:endParaRPr lang="en-US"/>
        </a:p>
      </dgm:t>
    </dgm:pt>
    <dgm:pt modelId="{B85DDF46-6F36-45A2-B50E-841ACBB0A56D}" type="pres">
      <dgm:prSet presAssocID="{7018AE49-7D19-4386-956C-7BD00FFEA803}" presName="dummy" presStyleCnt="0"/>
      <dgm:spPr/>
    </dgm:pt>
    <dgm:pt modelId="{E45E1740-3C19-4400-A7DC-6698A93D3826}" type="pres">
      <dgm:prSet presAssocID="{11785B62-DA5D-45A6-AF20-EBE2DA498315}" presName="sibTrans" presStyleLbl="sibTrans2D1" presStyleIdx="2" presStyleCnt="5"/>
      <dgm:spPr/>
      <dgm:t>
        <a:bodyPr/>
        <a:lstStyle/>
        <a:p>
          <a:endParaRPr lang="en-US"/>
        </a:p>
      </dgm:t>
    </dgm:pt>
    <dgm:pt modelId="{69EED718-9249-4B15-9913-ECA54AB8B6C8}" type="pres">
      <dgm:prSet presAssocID="{93D1769D-6949-4182-B0E5-04B7D5098A4B}" presName="node" presStyleLbl="node1" presStyleIdx="3" presStyleCnt="5">
        <dgm:presLayoutVars>
          <dgm:bulletEnabled val="1"/>
        </dgm:presLayoutVars>
      </dgm:prSet>
      <dgm:spPr/>
      <dgm:t>
        <a:bodyPr/>
        <a:lstStyle/>
        <a:p>
          <a:endParaRPr lang="en-US"/>
        </a:p>
      </dgm:t>
    </dgm:pt>
    <dgm:pt modelId="{A1EE2955-A7F3-40C3-A18A-8BCE8E5132F3}" type="pres">
      <dgm:prSet presAssocID="{93D1769D-6949-4182-B0E5-04B7D5098A4B}" presName="dummy" presStyleCnt="0"/>
      <dgm:spPr/>
    </dgm:pt>
    <dgm:pt modelId="{BB85143F-EDA3-4D81-B493-C0CC4B43F00B}" type="pres">
      <dgm:prSet presAssocID="{2E9C2C07-EF2C-47CC-AA0E-D95C9A3AA362}" presName="sibTrans" presStyleLbl="sibTrans2D1" presStyleIdx="3" presStyleCnt="5"/>
      <dgm:spPr/>
      <dgm:t>
        <a:bodyPr/>
        <a:lstStyle/>
        <a:p>
          <a:endParaRPr lang="en-US"/>
        </a:p>
      </dgm:t>
    </dgm:pt>
    <dgm:pt modelId="{630F8046-6EC6-498D-855E-5B5ADA9F4917}" type="pres">
      <dgm:prSet presAssocID="{11347522-2257-4D8E-A0F9-DD7D50677E7D}" presName="node" presStyleLbl="node1" presStyleIdx="4" presStyleCnt="5">
        <dgm:presLayoutVars>
          <dgm:bulletEnabled val="1"/>
        </dgm:presLayoutVars>
      </dgm:prSet>
      <dgm:spPr/>
      <dgm:t>
        <a:bodyPr/>
        <a:lstStyle/>
        <a:p>
          <a:endParaRPr lang="en-US"/>
        </a:p>
      </dgm:t>
    </dgm:pt>
    <dgm:pt modelId="{C6EE2DCD-AFC8-48FF-BE7D-C282847CA113}" type="pres">
      <dgm:prSet presAssocID="{11347522-2257-4D8E-A0F9-DD7D50677E7D}" presName="dummy" presStyleCnt="0"/>
      <dgm:spPr/>
    </dgm:pt>
    <dgm:pt modelId="{70FD4C6A-E806-44BE-8DEF-1F195D732734}" type="pres">
      <dgm:prSet presAssocID="{40C34A23-940E-46F1-B2C2-95E74511B6A5}" presName="sibTrans" presStyleLbl="sibTrans2D1" presStyleIdx="4" presStyleCnt="5"/>
      <dgm:spPr/>
      <dgm:t>
        <a:bodyPr/>
        <a:lstStyle/>
        <a:p>
          <a:endParaRPr lang="en-US"/>
        </a:p>
      </dgm:t>
    </dgm:pt>
  </dgm:ptLst>
  <dgm:cxnLst>
    <dgm:cxn modelId="{9D0C1760-DF64-4DFD-AD6E-47F8719068D9}" type="presOf" srcId="{8B323FB3-513B-4B63-9688-6D7C4B02AA83}" destId="{A5BE8B31-C060-4AE1-9561-26B6F75F6990}" srcOrd="0" destOrd="0" presId="urn:microsoft.com/office/officeart/2005/8/layout/radial6"/>
    <dgm:cxn modelId="{DF0F8D20-E059-421A-8F13-F4DE90237FE3}" srcId="{D6A28369-5711-495D-9F9F-BE45ADE18CB3}" destId="{2652F40B-3367-4C9D-8F98-7A86BCE507B4}" srcOrd="0" destOrd="0" parTransId="{742C73EB-D2A7-4508-9FB0-525EE719CCD8}" sibTransId="{499E01BB-AE97-472A-8298-B37C9CE7DE06}"/>
    <dgm:cxn modelId="{51DD93BF-C896-4F7D-9BDE-D5EE1D1D6357}" type="presOf" srcId="{7018AE49-7D19-4386-956C-7BD00FFEA803}" destId="{AE3164B1-EFD2-4A30-8A13-6287D3701D5F}" srcOrd="0" destOrd="0" presId="urn:microsoft.com/office/officeart/2005/8/layout/radial6"/>
    <dgm:cxn modelId="{3B12747A-9CF1-4B0D-8850-458F39396AF1}" type="presOf" srcId="{193392A6-B614-467E-AEFD-687A8E39D1E2}" destId="{C35C1FDB-B855-4C01-B47E-4477FED29F49}" srcOrd="0" destOrd="0" presId="urn:microsoft.com/office/officeart/2005/8/layout/radial6"/>
    <dgm:cxn modelId="{19199B4C-7E5C-4013-ABBC-6D1353DC3910}" type="presOf" srcId="{613E5F00-39E7-4DFA-96E6-38609EE39812}" destId="{5C35D23D-CC59-4CD6-9D2A-D307F25001F8}" srcOrd="0" destOrd="0" presId="urn:microsoft.com/office/officeart/2005/8/layout/radial6"/>
    <dgm:cxn modelId="{862FB83F-F141-455E-9AA1-3495E01F0F95}" type="presOf" srcId="{2652F40B-3367-4C9D-8F98-7A86BCE507B4}" destId="{C9876190-B359-46DB-A8DC-0CCB821574DD}" srcOrd="0" destOrd="0" presId="urn:microsoft.com/office/officeart/2005/8/layout/radial6"/>
    <dgm:cxn modelId="{6F12E329-7FFE-4ABE-AC16-C13660CFA05C}" srcId="{2652F40B-3367-4C9D-8F98-7A86BCE507B4}" destId="{49E3CC67-5835-439E-98F8-601618B1D138}" srcOrd="1" destOrd="0" parTransId="{001E2D73-C8CE-473F-B29A-3B7372EAE272}" sibTransId="{613E5F00-39E7-4DFA-96E6-38609EE39812}"/>
    <dgm:cxn modelId="{ED23A24E-8DBB-48F4-B2CC-0F14FF8BA214}" type="presOf" srcId="{93D1769D-6949-4182-B0E5-04B7D5098A4B}" destId="{69EED718-9249-4B15-9913-ECA54AB8B6C8}" srcOrd="0" destOrd="0" presId="urn:microsoft.com/office/officeart/2005/8/layout/radial6"/>
    <dgm:cxn modelId="{32568BB6-B88B-4A4A-AAD2-74DA9BE9B2C3}" srcId="{2652F40B-3367-4C9D-8F98-7A86BCE507B4}" destId="{93D1769D-6949-4182-B0E5-04B7D5098A4B}" srcOrd="3" destOrd="0" parTransId="{DD44EE1B-7960-498E-9AF6-10AE01E1BC2C}" sibTransId="{2E9C2C07-EF2C-47CC-AA0E-D95C9A3AA362}"/>
    <dgm:cxn modelId="{A289D578-BD56-40EE-803E-C9B072D40079}" type="presOf" srcId="{2E9C2C07-EF2C-47CC-AA0E-D95C9A3AA362}" destId="{BB85143F-EDA3-4D81-B493-C0CC4B43F00B}" srcOrd="0" destOrd="0" presId="urn:microsoft.com/office/officeart/2005/8/layout/radial6"/>
    <dgm:cxn modelId="{42FF1EF1-3281-44ED-AADC-8565936ABC09}" type="presOf" srcId="{D6A28369-5711-495D-9F9F-BE45ADE18CB3}" destId="{737C10FC-F804-45F5-80DA-5D25D880BFCB}" srcOrd="0" destOrd="0" presId="urn:microsoft.com/office/officeart/2005/8/layout/radial6"/>
    <dgm:cxn modelId="{8E81838B-043F-4DA9-AEE3-E744AB6711EA}" type="presOf" srcId="{11347522-2257-4D8E-A0F9-DD7D50677E7D}" destId="{630F8046-6EC6-498D-855E-5B5ADA9F4917}" srcOrd="0" destOrd="0" presId="urn:microsoft.com/office/officeart/2005/8/layout/radial6"/>
    <dgm:cxn modelId="{014CC7DB-AF9F-4450-9395-D57A431AB2EA}" srcId="{2652F40B-3367-4C9D-8F98-7A86BCE507B4}" destId="{7018AE49-7D19-4386-956C-7BD00FFEA803}" srcOrd="2" destOrd="0" parTransId="{E0215F44-F85F-4A1C-A2C2-243F929DC8A5}" sibTransId="{11785B62-DA5D-45A6-AF20-EBE2DA498315}"/>
    <dgm:cxn modelId="{23EE73EC-8C6E-48EF-A951-51B32442B375}" srcId="{2652F40B-3367-4C9D-8F98-7A86BCE507B4}" destId="{11347522-2257-4D8E-A0F9-DD7D50677E7D}" srcOrd="4" destOrd="0" parTransId="{4E97D5C2-D2B9-4872-8486-6860C6EBE57D}" sibTransId="{40C34A23-940E-46F1-B2C2-95E74511B6A5}"/>
    <dgm:cxn modelId="{2C3FBFD8-B72F-4A5A-90B2-7B42CD2E6369}" type="presOf" srcId="{49E3CC67-5835-439E-98F8-601618B1D138}" destId="{F2029E7D-F411-4AC0-9903-D242D225ED2B}" srcOrd="0" destOrd="0" presId="urn:microsoft.com/office/officeart/2005/8/layout/radial6"/>
    <dgm:cxn modelId="{4C09F0E3-E679-41DD-A4C1-A66ED128D2EA}" type="presOf" srcId="{11785B62-DA5D-45A6-AF20-EBE2DA498315}" destId="{E45E1740-3C19-4400-A7DC-6698A93D3826}" srcOrd="0" destOrd="0" presId="urn:microsoft.com/office/officeart/2005/8/layout/radial6"/>
    <dgm:cxn modelId="{10443CB9-0129-4E5F-AA32-97055EED186D}" type="presOf" srcId="{40C34A23-940E-46F1-B2C2-95E74511B6A5}" destId="{70FD4C6A-E806-44BE-8DEF-1F195D732734}" srcOrd="0" destOrd="0" presId="urn:microsoft.com/office/officeart/2005/8/layout/radial6"/>
    <dgm:cxn modelId="{C3758A74-D774-477D-A1E8-20F9A513AF7B}" srcId="{2652F40B-3367-4C9D-8F98-7A86BCE507B4}" destId="{8B323FB3-513B-4B63-9688-6D7C4B02AA83}" srcOrd="0" destOrd="0" parTransId="{51F2A14E-FB55-4B18-87C6-784BB3F7EEF4}" sibTransId="{193392A6-B614-467E-AEFD-687A8E39D1E2}"/>
    <dgm:cxn modelId="{137E6BAA-E137-41D3-B650-AFE3B5676796}" type="presParOf" srcId="{737C10FC-F804-45F5-80DA-5D25D880BFCB}" destId="{C9876190-B359-46DB-A8DC-0CCB821574DD}" srcOrd="0" destOrd="0" presId="urn:microsoft.com/office/officeart/2005/8/layout/radial6"/>
    <dgm:cxn modelId="{F80E426B-D5DA-4839-9EF6-C1BBB81ED96C}" type="presParOf" srcId="{737C10FC-F804-45F5-80DA-5D25D880BFCB}" destId="{A5BE8B31-C060-4AE1-9561-26B6F75F6990}" srcOrd="1" destOrd="0" presId="urn:microsoft.com/office/officeart/2005/8/layout/radial6"/>
    <dgm:cxn modelId="{98D547F7-D465-4C94-B565-D5BB5CDB4544}" type="presParOf" srcId="{737C10FC-F804-45F5-80DA-5D25D880BFCB}" destId="{E78E313A-0FEA-4511-9AF7-83BEB1B6F1B7}" srcOrd="2" destOrd="0" presId="urn:microsoft.com/office/officeart/2005/8/layout/radial6"/>
    <dgm:cxn modelId="{ECC74EA5-1383-4697-8C79-B1DC2D1658F8}" type="presParOf" srcId="{737C10FC-F804-45F5-80DA-5D25D880BFCB}" destId="{C35C1FDB-B855-4C01-B47E-4477FED29F49}" srcOrd="3" destOrd="0" presId="urn:microsoft.com/office/officeart/2005/8/layout/radial6"/>
    <dgm:cxn modelId="{D94B4A65-E107-4B29-B7A3-2E63D5D052FD}" type="presParOf" srcId="{737C10FC-F804-45F5-80DA-5D25D880BFCB}" destId="{F2029E7D-F411-4AC0-9903-D242D225ED2B}" srcOrd="4" destOrd="0" presId="urn:microsoft.com/office/officeart/2005/8/layout/radial6"/>
    <dgm:cxn modelId="{F5064484-B009-46EF-9214-14B2B41FEF10}" type="presParOf" srcId="{737C10FC-F804-45F5-80DA-5D25D880BFCB}" destId="{582C697D-7104-4E56-9829-33AD75B2B380}" srcOrd="5" destOrd="0" presId="urn:microsoft.com/office/officeart/2005/8/layout/radial6"/>
    <dgm:cxn modelId="{76D8D3F2-5697-4FBC-B367-9BF1D6AAAAB0}" type="presParOf" srcId="{737C10FC-F804-45F5-80DA-5D25D880BFCB}" destId="{5C35D23D-CC59-4CD6-9D2A-D307F25001F8}" srcOrd="6" destOrd="0" presId="urn:microsoft.com/office/officeart/2005/8/layout/radial6"/>
    <dgm:cxn modelId="{E01B3D61-1EC0-4A75-B766-FEABE529610C}" type="presParOf" srcId="{737C10FC-F804-45F5-80DA-5D25D880BFCB}" destId="{AE3164B1-EFD2-4A30-8A13-6287D3701D5F}" srcOrd="7" destOrd="0" presId="urn:microsoft.com/office/officeart/2005/8/layout/radial6"/>
    <dgm:cxn modelId="{AA516B8D-E720-4512-84FA-585021BB934B}" type="presParOf" srcId="{737C10FC-F804-45F5-80DA-5D25D880BFCB}" destId="{B85DDF46-6F36-45A2-B50E-841ACBB0A56D}" srcOrd="8" destOrd="0" presId="urn:microsoft.com/office/officeart/2005/8/layout/radial6"/>
    <dgm:cxn modelId="{583A7350-7C6C-4D39-BE3A-DA3B3952D06C}" type="presParOf" srcId="{737C10FC-F804-45F5-80DA-5D25D880BFCB}" destId="{E45E1740-3C19-4400-A7DC-6698A93D3826}" srcOrd="9" destOrd="0" presId="urn:microsoft.com/office/officeart/2005/8/layout/radial6"/>
    <dgm:cxn modelId="{CA9823C6-3516-4821-9814-00C5801C3B33}" type="presParOf" srcId="{737C10FC-F804-45F5-80DA-5D25D880BFCB}" destId="{69EED718-9249-4B15-9913-ECA54AB8B6C8}" srcOrd="10" destOrd="0" presId="urn:microsoft.com/office/officeart/2005/8/layout/radial6"/>
    <dgm:cxn modelId="{4CAAC5BC-1A59-4808-BF67-F3ED8C4BB306}" type="presParOf" srcId="{737C10FC-F804-45F5-80DA-5D25D880BFCB}" destId="{A1EE2955-A7F3-40C3-A18A-8BCE8E5132F3}" srcOrd="11" destOrd="0" presId="urn:microsoft.com/office/officeart/2005/8/layout/radial6"/>
    <dgm:cxn modelId="{3810EF0C-3245-47F1-BDC7-6B7F9E12247F}" type="presParOf" srcId="{737C10FC-F804-45F5-80DA-5D25D880BFCB}" destId="{BB85143F-EDA3-4D81-B493-C0CC4B43F00B}" srcOrd="12" destOrd="0" presId="urn:microsoft.com/office/officeart/2005/8/layout/radial6"/>
    <dgm:cxn modelId="{85F3B33A-D938-45DF-8B4A-D566775E22BF}" type="presParOf" srcId="{737C10FC-F804-45F5-80DA-5D25D880BFCB}" destId="{630F8046-6EC6-498D-855E-5B5ADA9F4917}" srcOrd="13" destOrd="0" presId="urn:microsoft.com/office/officeart/2005/8/layout/radial6"/>
    <dgm:cxn modelId="{6ACF5E3B-E48E-4E51-91D0-77759C897B8F}" type="presParOf" srcId="{737C10FC-F804-45F5-80DA-5D25D880BFCB}" destId="{C6EE2DCD-AFC8-48FF-BE7D-C282847CA113}" srcOrd="14" destOrd="0" presId="urn:microsoft.com/office/officeart/2005/8/layout/radial6"/>
    <dgm:cxn modelId="{8718484A-9DDC-44F3-85DA-AD3E9ABD547F}" type="presParOf" srcId="{737C10FC-F804-45F5-80DA-5D25D880BFCB}" destId="{70FD4C6A-E806-44BE-8DEF-1F195D732734}"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17EB179-A46E-4C31-9151-A007D1859D2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2BDD4825-6916-4BD8-816D-7D3319203251}">
      <dgm:prSet phldrT="[Text]" custT="1"/>
      <dgm:spPr/>
      <dgm:t>
        <a:bodyPr/>
        <a:lstStyle/>
        <a:p>
          <a:r>
            <a:rPr lang="en-US" sz="2400" b="1" dirty="0" smtClean="0"/>
            <a:t>Become Audience Focused</a:t>
          </a:r>
          <a:endParaRPr lang="en-US" sz="2400" b="1" dirty="0"/>
        </a:p>
      </dgm:t>
    </dgm:pt>
    <dgm:pt modelId="{02DD7A55-8C92-43D3-A917-D8DDF81C8D66}" type="parTrans" cxnId="{7945C822-832A-4F78-A096-6F537B3ABC5F}">
      <dgm:prSet/>
      <dgm:spPr/>
      <dgm:t>
        <a:bodyPr/>
        <a:lstStyle/>
        <a:p>
          <a:endParaRPr lang="en-US"/>
        </a:p>
      </dgm:t>
    </dgm:pt>
    <dgm:pt modelId="{A1B924E6-BACA-4F63-B925-88A72A01B18F}" type="sibTrans" cxnId="{7945C822-832A-4F78-A096-6F537B3ABC5F}">
      <dgm:prSet/>
      <dgm:spPr/>
      <dgm:t>
        <a:bodyPr/>
        <a:lstStyle/>
        <a:p>
          <a:endParaRPr lang="en-US"/>
        </a:p>
      </dgm:t>
    </dgm:pt>
    <dgm:pt modelId="{151A1533-6FC1-405F-89A2-041BEDCE93B6}">
      <dgm:prSet phldrT="[Text]"/>
      <dgm:spPr/>
      <dgm:t>
        <a:bodyPr/>
        <a:lstStyle/>
        <a:p>
          <a:r>
            <a:rPr lang="en-US" dirty="0" smtClean="0"/>
            <a:t>Show Interest</a:t>
          </a:r>
          <a:endParaRPr lang="en-US" dirty="0"/>
        </a:p>
      </dgm:t>
    </dgm:pt>
    <dgm:pt modelId="{3B738D86-3BCF-4F6E-872C-593C01C46B57}" type="parTrans" cxnId="{7D1BA8D3-3AA0-473C-AB9F-C6258673CB21}">
      <dgm:prSet/>
      <dgm:spPr/>
      <dgm:t>
        <a:bodyPr/>
        <a:lstStyle/>
        <a:p>
          <a:endParaRPr lang="en-US"/>
        </a:p>
      </dgm:t>
    </dgm:pt>
    <dgm:pt modelId="{6CBBD7BA-C80F-4164-B4F7-5F2CF27722BA}" type="sibTrans" cxnId="{7D1BA8D3-3AA0-473C-AB9F-C6258673CB21}">
      <dgm:prSet/>
      <dgm:spPr/>
      <dgm:t>
        <a:bodyPr/>
        <a:lstStyle/>
        <a:p>
          <a:endParaRPr lang="en-US"/>
        </a:p>
      </dgm:t>
    </dgm:pt>
    <dgm:pt modelId="{18FE9E37-F6E3-42C7-ACD2-BFA0A559F3A8}">
      <dgm:prSet phldrT="[Text]"/>
      <dgm:spPr/>
      <dgm:t>
        <a:bodyPr/>
        <a:lstStyle/>
        <a:p>
          <a:r>
            <a:rPr lang="en-US" dirty="0" smtClean="0"/>
            <a:t>Let Others Talk</a:t>
          </a:r>
          <a:endParaRPr lang="en-US" dirty="0"/>
        </a:p>
      </dgm:t>
    </dgm:pt>
    <dgm:pt modelId="{C90ACD55-8A71-43DD-A433-AD914EF62C8B}" type="parTrans" cxnId="{02DB71CA-D5C5-4873-863E-9CE3C86B89C0}">
      <dgm:prSet/>
      <dgm:spPr/>
      <dgm:t>
        <a:bodyPr/>
        <a:lstStyle/>
        <a:p>
          <a:endParaRPr lang="en-US"/>
        </a:p>
      </dgm:t>
    </dgm:pt>
    <dgm:pt modelId="{F8872633-61B4-4587-B81D-970A774A23FA}" type="sibTrans" cxnId="{02DB71CA-D5C5-4873-863E-9CE3C86B89C0}">
      <dgm:prSet/>
      <dgm:spPr/>
      <dgm:t>
        <a:bodyPr/>
        <a:lstStyle/>
        <a:p>
          <a:endParaRPr lang="en-US"/>
        </a:p>
      </dgm:t>
    </dgm:pt>
    <dgm:pt modelId="{12DB846A-DFC8-4984-989C-6ECDEFE078C9}" type="pres">
      <dgm:prSet presAssocID="{F17EB179-A46E-4C31-9151-A007D1859D2E}" presName="Name0" presStyleCnt="0">
        <dgm:presLayoutVars>
          <dgm:chMax val="1"/>
          <dgm:dir/>
          <dgm:animLvl val="ctr"/>
          <dgm:resizeHandles val="exact"/>
        </dgm:presLayoutVars>
      </dgm:prSet>
      <dgm:spPr/>
      <dgm:t>
        <a:bodyPr/>
        <a:lstStyle/>
        <a:p>
          <a:endParaRPr lang="en-US"/>
        </a:p>
      </dgm:t>
    </dgm:pt>
    <dgm:pt modelId="{D0B35A7B-C8EE-44FD-B9BC-0A84415A5023}" type="pres">
      <dgm:prSet presAssocID="{2BDD4825-6916-4BD8-816D-7D3319203251}" presName="centerShape" presStyleLbl="node0" presStyleIdx="0" presStyleCnt="1" custScaleX="122899" custScaleY="108266" custLinFactNeighborX="805" custLinFactNeighborY="-3711"/>
      <dgm:spPr/>
      <dgm:t>
        <a:bodyPr/>
        <a:lstStyle/>
        <a:p>
          <a:endParaRPr lang="en-US"/>
        </a:p>
      </dgm:t>
    </dgm:pt>
    <dgm:pt modelId="{AE988C33-6103-4E11-BF6D-F6EF41D36EDD}" type="pres">
      <dgm:prSet presAssocID="{151A1533-6FC1-405F-89A2-041BEDCE93B6}" presName="node" presStyleLbl="node1" presStyleIdx="0" presStyleCnt="2">
        <dgm:presLayoutVars>
          <dgm:bulletEnabled val="1"/>
        </dgm:presLayoutVars>
      </dgm:prSet>
      <dgm:spPr/>
      <dgm:t>
        <a:bodyPr/>
        <a:lstStyle/>
        <a:p>
          <a:endParaRPr lang="en-US"/>
        </a:p>
      </dgm:t>
    </dgm:pt>
    <dgm:pt modelId="{2BF5DEE4-776B-4A46-8C49-99E3FA13CA06}" type="pres">
      <dgm:prSet presAssocID="{151A1533-6FC1-405F-89A2-041BEDCE93B6}" presName="dummy" presStyleCnt="0"/>
      <dgm:spPr/>
    </dgm:pt>
    <dgm:pt modelId="{DB42C185-F8F8-4398-AB39-B56CF922B047}" type="pres">
      <dgm:prSet presAssocID="{6CBBD7BA-C80F-4164-B4F7-5F2CF27722BA}" presName="sibTrans" presStyleLbl="sibTrans2D1" presStyleIdx="0" presStyleCnt="2"/>
      <dgm:spPr/>
      <dgm:t>
        <a:bodyPr/>
        <a:lstStyle/>
        <a:p>
          <a:endParaRPr lang="en-US"/>
        </a:p>
      </dgm:t>
    </dgm:pt>
    <dgm:pt modelId="{ACEADD1F-FF4E-477F-8A00-6BFC6AD310EB}" type="pres">
      <dgm:prSet presAssocID="{18FE9E37-F6E3-42C7-ACD2-BFA0A559F3A8}" presName="node" presStyleLbl="node1" presStyleIdx="1" presStyleCnt="2">
        <dgm:presLayoutVars>
          <dgm:bulletEnabled val="1"/>
        </dgm:presLayoutVars>
      </dgm:prSet>
      <dgm:spPr/>
      <dgm:t>
        <a:bodyPr/>
        <a:lstStyle/>
        <a:p>
          <a:endParaRPr lang="en-US"/>
        </a:p>
      </dgm:t>
    </dgm:pt>
    <dgm:pt modelId="{9D538429-637A-45E4-A92A-6A8889A754A8}" type="pres">
      <dgm:prSet presAssocID="{18FE9E37-F6E3-42C7-ACD2-BFA0A559F3A8}" presName="dummy" presStyleCnt="0"/>
      <dgm:spPr/>
    </dgm:pt>
    <dgm:pt modelId="{32CA9E22-F8C5-47F2-884C-FAB0135E2732}" type="pres">
      <dgm:prSet presAssocID="{F8872633-61B4-4587-B81D-970A774A23FA}" presName="sibTrans" presStyleLbl="sibTrans2D1" presStyleIdx="1" presStyleCnt="2"/>
      <dgm:spPr/>
      <dgm:t>
        <a:bodyPr/>
        <a:lstStyle/>
        <a:p>
          <a:endParaRPr lang="en-US"/>
        </a:p>
      </dgm:t>
    </dgm:pt>
  </dgm:ptLst>
  <dgm:cxnLst>
    <dgm:cxn modelId="{AA68D4DE-AAC8-4502-A2BE-C5E9E9D14042}" type="presOf" srcId="{F8872633-61B4-4587-B81D-970A774A23FA}" destId="{32CA9E22-F8C5-47F2-884C-FAB0135E2732}" srcOrd="0" destOrd="0" presId="urn:microsoft.com/office/officeart/2005/8/layout/radial6"/>
    <dgm:cxn modelId="{856E73B7-13A5-4E67-89DF-0C107BBA2C21}" type="presOf" srcId="{151A1533-6FC1-405F-89A2-041BEDCE93B6}" destId="{AE988C33-6103-4E11-BF6D-F6EF41D36EDD}" srcOrd="0" destOrd="0" presId="urn:microsoft.com/office/officeart/2005/8/layout/radial6"/>
    <dgm:cxn modelId="{90804FB1-7BCF-4333-9661-9312C9A95809}" type="presOf" srcId="{6CBBD7BA-C80F-4164-B4F7-5F2CF27722BA}" destId="{DB42C185-F8F8-4398-AB39-B56CF922B047}" srcOrd="0" destOrd="0" presId="urn:microsoft.com/office/officeart/2005/8/layout/radial6"/>
    <dgm:cxn modelId="{34D9B735-76FE-4827-8E0E-C801D1AE0B9B}" type="presOf" srcId="{F17EB179-A46E-4C31-9151-A007D1859D2E}" destId="{12DB846A-DFC8-4984-989C-6ECDEFE078C9}" srcOrd="0" destOrd="0" presId="urn:microsoft.com/office/officeart/2005/8/layout/radial6"/>
    <dgm:cxn modelId="{C5C6BE85-10A5-46B4-B162-AE6D952FCEAA}" type="presOf" srcId="{2BDD4825-6916-4BD8-816D-7D3319203251}" destId="{D0B35A7B-C8EE-44FD-B9BC-0A84415A5023}" srcOrd="0" destOrd="0" presId="urn:microsoft.com/office/officeart/2005/8/layout/radial6"/>
    <dgm:cxn modelId="{0D667D20-D686-48DF-8B3F-F07EED302C74}" type="presOf" srcId="{18FE9E37-F6E3-42C7-ACD2-BFA0A559F3A8}" destId="{ACEADD1F-FF4E-477F-8A00-6BFC6AD310EB}" srcOrd="0" destOrd="0" presId="urn:microsoft.com/office/officeart/2005/8/layout/radial6"/>
    <dgm:cxn modelId="{7945C822-832A-4F78-A096-6F537B3ABC5F}" srcId="{F17EB179-A46E-4C31-9151-A007D1859D2E}" destId="{2BDD4825-6916-4BD8-816D-7D3319203251}" srcOrd="0" destOrd="0" parTransId="{02DD7A55-8C92-43D3-A917-D8DDF81C8D66}" sibTransId="{A1B924E6-BACA-4F63-B925-88A72A01B18F}"/>
    <dgm:cxn modelId="{02DB71CA-D5C5-4873-863E-9CE3C86B89C0}" srcId="{2BDD4825-6916-4BD8-816D-7D3319203251}" destId="{18FE9E37-F6E3-42C7-ACD2-BFA0A559F3A8}" srcOrd="1" destOrd="0" parTransId="{C90ACD55-8A71-43DD-A433-AD914EF62C8B}" sibTransId="{F8872633-61B4-4587-B81D-970A774A23FA}"/>
    <dgm:cxn modelId="{7D1BA8D3-3AA0-473C-AB9F-C6258673CB21}" srcId="{2BDD4825-6916-4BD8-816D-7D3319203251}" destId="{151A1533-6FC1-405F-89A2-041BEDCE93B6}" srcOrd="0" destOrd="0" parTransId="{3B738D86-3BCF-4F6E-872C-593C01C46B57}" sibTransId="{6CBBD7BA-C80F-4164-B4F7-5F2CF27722BA}"/>
    <dgm:cxn modelId="{A251C57D-E349-4998-B184-35BFF75EFAA5}" type="presParOf" srcId="{12DB846A-DFC8-4984-989C-6ECDEFE078C9}" destId="{D0B35A7B-C8EE-44FD-B9BC-0A84415A5023}" srcOrd="0" destOrd="0" presId="urn:microsoft.com/office/officeart/2005/8/layout/radial6"/>
    <dgm:cxn modelId="{1AB9571D-BD1E-4801-8220-DCAE0E5928BD}" type="presParOf" srcId="{12DB846A-DFC8-4984-989C-6ECDEFE078C9}" destId="{AE988C33-6103-4E11-BF6D-F6EF41D36EDD}" srcOrd="1" destOrd="0" presId="urn:microsoft.com/office/officeart/2005/8/layout/radial6"/>
    <dgm:cxn modelId="{E0173556-F471-49FF-BC35-7BAE685264AB}" type="presParOf" srcId="{12DB846A-DFC8-4984-989C-6ECDEFE078C9}" destId="{2BF5DEE4-776B-4A46-8C49-99E3FA13CA06}" srcOrd="2" destOrd="0" presId="urn:microsoft.com/office/officeart/2005/8/layout/radial6"/>
    <dgm:cxn modelId="{9CA206C8-9A54-4134-9A57-B710E17ECA2C}" type="presParOf" srcId="{12DB846A-DFC8-4984-989C-6ECDEFE078C9}" destId="{DB42C185-F8F8-4398-AB39-B56CF922B047}" srcOrd="3" destOrd="0" presId="urn:microsoft.com/office/officeart/2005/8/layout/radial6"/>
    <dgm:cxn modelId="{391F3E72-25BC-4ADD-A316-4372FEF48133}" type="presParOf" srcId="{12DB846A-DFC8-4984-989C-6ECDEFE078C9}" destId="{ACEADD1F-FF4E-477F-8A00-6BFC6AD310EB}" srcOrd="4" destOrd="0" presId="urn:microsoft.com/office/officeart/2005/8/layout/radial6"/>
    <dgm:cxn modelId="{FCCC4F7E-264A-40A2-B455-B8CECD04400A}" type="presParOf" srcId="{12DB846A-DFC8-4984-989C-6ECDEFE078C9}" destId="{9D538429-637A-45E4-A92A-6A8889A754A8}" srcOrd="5" destOrd="0" presId="urn:microsoft.com/office/officeart/2005/8/layout/radial6"/>
    <dgm:cxn modelId="{701CACAA-6CB5-44B1-91B8-7826880DEE7E}" type="presParOf" srcId="{12DB846A-DFC8-4984-989C-6ECDEFE078C9}" destId="{32CA9E22-F8C5-47F2-884C-FAB0135E2732}" srcOrd="6"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13E89F5-6134-4F93-8EE7-DA670481CA6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1AAA6765-22D2-4045-8E7F-53A9F6F6E015}">
      <dgm:prSet phldrT="[Text]"/>
      <dgm:spPr/>
      <dgm:t>
        <a:bodyPr/>
        <a:lstStyle/>
        <a:p>
          <a:r>
            <a:rPr lang="en-US" dirty="0" smtClean="0">
              <a:solidFill>
                <a:schemeClr val="bg1"/>
              </a:solidFill>
            </a:rPr>
            <a:t>Small</a:t>
          </a:r>
          <a:endParaRPr lang="en-US" dirty="0">
            <a:solidFill>
              <a:schemeClr val="bg1"/>
            </a:solidFill>
          </a:endParaRPr>
        </a:p>
      </dgm:t>
    </dgm:pt>
    <dgm:pt modelId="{F7B7ED27-1195-41BE-A54B-EA54C7CE6D8F}" type="parTrans" cxnId="{374A1723-0CD4-41C0-A5B6-2769D562F451}">
      <dgm:prSet/>
      <dgm:spPr/>
      <dgm:t>
        <a:bodyPr/>
        <a:lstStyle/>
        <a:p>
          <a:endParaRPr lang="en-US"/>
        </a:p>
      </dgm:t>
    </dgm:pt>
    <dgm:pt modelId="{82B79ADD-9AAF-4C33-9089-BF16DAAD9C40}" type="sibTrans" cxnId="{374A1723-0CD4-41C0-A5B6-2769D562F451}">
      <dgm:prSet/>
      <dgm:spPr/>
      <dgm:t>
        <a:bodyPr/>
        <a:lstStyle/>
        <a:p>
          <a:endParaRPr lang="en-US"/>
        </a:p>
      </dgm:t>
    </dgm:pt>
    <dgm:pt modelId="{669D227B-23A5-480F-ACE2-726376D5B482}">
      <dgm:prSet phldrT="[Text]"/>
      <dgm:spPr/>
      <dgm:t>
        <a:bodyPr/>
        <a:lstStyle/>
        <a:p>
          <a:r>
            <a:rPr lang="en-US" dirty="0" smtClean="0">
              <a:solidFill>
                <a:schemeClr val="bg1"/>
              </a:solidFill>
            </a:rPr>
            <a:t>Talk</a:t>
          </a:r>
          <a:endParaRPr lang="en-US" dirty="0">
            <a:solidFill>
              <a:schemeClr val="bg1"/>
            </a:solidFill>
          </a:endParaRPr>
        </a:p>
      </dgm:t>
    </dgm:pt>
    <dgm:pt modelId="{33B05FE0-5A6E-4567-9664-34D08AECF405}" type="parTrans" cxnId="{4237FCE4-8C68-4CA2-9483-44B4802A2734}">
      <dgm:prSet/>
      <dgm:spPr/>
      <dgm:t>
        <a:bodyPr/>
        <a:lstStyle/>
        <a:p>
          <a:endParaRPr lang="en-US"/>
        </a:p>
      </dgm:t>
    </dgm:pt>
    <dgm:pt modelId="{3C574BCE-65D2-4FB8-A9E2-F1700BE09180}" type="sibTrans" cxnId="{4237FCE4-8C68-4CA2-9483-44B4802A2734}">
      <dgm:prSet/>
      <dgm:spPr/>
      <dgm:t>
        <a:bodyPr/>
        <a:lstStyle/>
        <a:p>
          <a:endParaRPr lang="en-US"/>
        </a:p>
      </dgm:t>
    </dgm:pt>
    <dgm:pt modelId="{2320F0EA-1C2A-4AC0-95AE-00878DEF064D}">
      <dgm:prSet phldrT="[Text]"/>
      <dgm:spPr/>
      <dgm:t>
        <a:bodyPr/>
        <a:lstStyle/>
        <a:p>
          <a:r>
            <a:rPr lang="en-US" dirty="0" smtClean="0">
              <a:solidFill>
                <a:schemeClr val="bg1"/>
              </a:solidFill>
            </a:rPr>
            <a:t>Mastery</a:t>
          </a:r>
          <a:endParaRPr lang="en-US" dirty="0">
            <a:solidFill>
              <a:schemeClr val="bg1"/>
            </a:solidFill>
          </a:endParaRPr>
        </a:p>
      </dgm:t>
    </dgm:pt>
    <dgm:pt modelId="{5EFEBEAD-3FA5-4793-9E64-63AE494557AA}" type="parTrans" cxnId="{85C0AAF7-AD79-4B6D-8D04-ADD3399487DF}">
      <dgm:prSet/>
      <dgm:spPr/>
      <dgm:t>
        <a:bodyPr/>
        <a:lstStyle/>
        <a:p>
          <a:endParaRPr lang="en-US"/>
        </a:p>
      </dgm:t>
    </dgm:pt>
    <dgm:pt modelId="{4D71DFFC-0141-435F-A6E2-65866E853E8A}" type="sibTrans" cxnId="{85C0AAF7-AD79-4B6D-8D04-ADD3399487DF}">
      <dgm:prSet/>
      <dgm:spPr/>
      <dgm:t>
        <a:bodyPr/>
        <a:lstStyle/>
        <a:p>
          <a:endParaRPr lang="en-US"/>
        </a:p>
      </dgm:t>
    </dgm:pt>
    <dgm:pt modelId="{A784B5FF-370D-4202-B285-8A258F6422F1}" type="pres">
      <dgm:prSet presAssocID="{113E89F5-6134-4F93-8EE7-DA670481CA60}" presName="Name0" presStyleCnt="0">
        <dgm:presLayoutVars>
          <dgm:chMax val="7"/>
          <dgm:chPref val="7"/>
          <dgm:dir/>
          <dgm:animLvl val="lvl"/>
        </dgm:presLayoutVars>
      </dgm:prSet>
      <dgm:spPr/>
      <dgm:t>
        <a:bodyPr/>
        <a:lstStyle/>
        <a:p>
          <a:endParaRPr lang="en-US"/>
        </a:p>
      </dgm:t>
    </dgm:pt>
    <dgm:pt modelId="{A3D015FA-BA48-4A7A-A217-B7D0DA6CB74F}" type="pres">
      <dgm:prSet presAssocID="{1AAA6765-22D2-4045-8E7F-53A9F6F6E015}" presName="Accent1" presStyleCnt="0"/>
      <dgm:spPr/>
    </dgm:pt>
    <dgm:pt modelId="{EEE2C1AC-6E61-4D00-9FA1-2658CB4D6487}" type="pres">
      <dgm:prSet presAssocID="{1AAA6765-22D2-4045-8E7F-53A9F6F6E015}" presName="Accent" presStyleLbl="node1" presStyleIdx="0" presStyleCnt="3"/>
      <dgm:spPr/>
    </dgm:pt>
    <dgm:pt modelId="{602365E1-2654-4EC8-AB11-4E5E3166ED32}" type="pres">
      <dgm:prSet presAssocID="{1AAA6765-22D2-4045-8E7F-53A9F6F6E015}" presName="Parent1" presStyleLbl="revTx" presStyleIdx="0" presStyleCnt="3">
        <dgm:presLayoutVars>
          <dgm:chMax val="1"/>
          <dgm:chPref val="1"/>
          <dgm:bulletEnabled val="1"/>
        </dgm:presLayoutVars>
      </dgm:prSet>
      <dgm:spPr/>
      <dgm:t>
        <a:bodyPr/>
        <a:lstStyle/>
        <a:p>
          <a:endParaRPr lang="en-US"/>
        </a:p>
      </dgm:t>
    </dgm:pt>
    <dgm:pt modelId="{21503BDD-F89B-4F86-AE57-ECCCED918456}" type="pres">
      <dgm:prSet presAssocID="{669D227B-23A5-480F-ACE2-726376D5B482}" presName="Accent2" presStyleCnt="0"/>
      <dgm:spPr/>
    </dgm:pt>
    <dgm:pt modelId="{B580CC6C-41FB-404B-862D-CD3333BB6F35}" type="pres">
      <dgm:prSet presAssocID="{669D227B-23A5-480F-ACE2-726376D5B482}" presName="Accent" presStyleLbl="node1" presStyleIdx="1" presStyleCnt="3"/>
      <dgm:spPr/>
    </dgm:pt>
    <dgm:pt modelId="{45EC766F-F0D8-4C91-BB10-7DC00C5B283D}" type="pres">
      <dgm:prSet presAssocID="{669D227B-23A5-480F-ACE2-726376D5B482}" presName="Parent2" presStyleLbl="revTx" presStyleIdx="1" presStyleCnt="3">
        <dgm:presLayoutVars>
          <dgm:chMax val="1"/>
          <dgm:chPref val="1"/>
          <dgm:bulletEnabled val="1"/>
        </dgm:presLayoutVars>
      </dgm:prSet>
      <dgm:spPr/>
      <dgm:t>
        <a:bodyPr/>
        <a:lstStyle/>
        <a:p>
          <a:endParaRPr lang="en-US"/>
        </a:p>
      </dgm:t>
    </dgm:pt>
    <dgm:pt modelId="{AA9C6EC2-49BD-4EFD-A0FC-668A8977B322}" type="pres">
      <dgm:prSet presAssocID="{2320F0EA-1C2A-4AC0-95AE-00878DEF064D}" presName="Accent3" presStyleCnt="0"/>
      <dgm:spPr/>
    </dgm:pt>
    <dgm:pt modelId="{7D34E4EE-E127-48F6-A4C2-AC1799F85636}" type="pres">
      <dgm:prSet presAssocID="{2320F0EA-1C2A-4AC0-95AE-00878DEF064D}" presName="Accent" presStyleLbl="node1" presStyleIdx="2" presStyleCnt="3"/>
      <dgm:spPr/>
    </dgm:pt>
    <dgm:pt modelId="{7C4F5DB7-1675-4E3B-94D8-E59C3BC6DB3E}" type="pres">
      <dgm:prSet presAssocID="{2320F0EA-1C2A-4AC0-95AE-00878DEF064D}" presName="Parent3" presStyleLbl="revTx" presStyleIdx="2" presStyleCnt="3">
        <dgm:presLayoutVars>
          <dgm:chMax val="1"/>
          <dgm:chPref val="1"/>
          <dgm:bulletEnabled val="1"/>
        </dgm:presLayoutVars>
      </dgm:prSet>
      <dgm:spPr/>
      <dgm:t>
        <a:bodyPr/>
        <a:lstStyle/>
        <a:p>
          <a:endParaRPr lang="en-US"/>
        </a:p>
      </dgm:t>
    </dgm:pt>
  </dgm:ptLst>
  <dgm:cxnLst>
    <dgm:cxn modelId="{DCB1AFAC-1705-4385-9EA9-3BCA900EAE4A}" type="presOf" srcId="{1AAA6765-22D2-4045-8E7F-53A9F6F6E015}" destId="{602365E1-2654-4EC8-AB11-4E5E3166ED32}" srcOrd="0" destOrd="0" presId="urn:microsoft.com/office/officeart/2009/layout/CircleArrowProcess"/>
    <dgm:cxn modelId="{199D8A42-2DD3-4CE8-9281-F0441C722B42}" type="presOf" srcId="{669D227B-23A5-480F-ACE2-726376D5B482}" destId="{45EC766F-F0D8-4C91-BB10-7DC00C5B283D}" srcOrd="0" destOrd="0" presId="urn:microsoft.com/office/officeart/2009/layout/CircleArrowProcess"/>
    <dgm:cxn modelId="{4237FCE4-8C68-4CA2-9483-44B4802A2734}" srcId="{113E89F5-6134-4F93-8EE7-DA670481CA60}" destId="{669D227B-23A5-480F-ACE2-726376D5B482}" srcOrd="1" destOrd="0" parTransId="{33B05FE0-5A6E-4567-9664-34D08AECF405}" sibTransId="{3C574BCE-65D2-4FB8-A9E2-F1700BE09180}"/>
    <dgm:cxn modelId="{B6CD30BB-C857-4D75-AE25-5865314A3A28}" type="presOf" srcId="{2320F0EA-1C2A-4AC0-95AE-00878DEF064D}" destId="{7C4F5DB7-1675-4E3B-94D8-E59C3BC6DB3E}" srcOrd="0" destOrd="0" presId="urn:microsoft.com/office/officeart/2009/layout/CircleArrowProcess"/>
    <dgm:cxn modelId="{85C0AAF7-AD79-4B6D-8D04-ADD3399487DF}" srcId="{113E89F5-6134-4F93-8EE7-DA670481CA60}" destId="{2320F0EA-1C2A-4AC0-95AE-00878DEF064D}" srcOrd="2" destOrd="0" parTransId="{5EFEBEAD-3FA5-4793-9E64-63AE494557AA}" sibTransId="{4D71DFFC-0141-435F-A6E2-65866E853E8A}"/>
    <dgm:cxn modelId="{3D73DE1A-878B-4A76-8185-60D3D44727F8}" type="presOf" srcId="{113E89F5-6134-4F93-8EE7-DA670481CA60}" destId="{A784B5FF-370D-4202-B285-8A258F6422F1}" srcOrd="0" destOrd="0" presId="urn:microsoft.com/office/officeart/2009/layout/CircleArrowProcess"/>
    <dgm:cxn modelId="{374A1723-0CD4-41C0-A5B6-2769D562F451}" srcId="{113E89F5-6134-4F93-8EE7-DA670481CA60}" destId="{1AAA6765-22D2-4045-8E7F-53A9F6F6E015}" srcOrd="0" destOrd="0" parTransId="{F7B7ED27-1195-41BE-A54B-EA54C7CE6D8F}" sibTransId="{82B79ADD-9AAF-4C33-9089-BF16DAAD9C40}"/>
    <dgm:cxn modelId="{3FA0F0FA-801A-4EAF-A907-17B5A3D75479}" type="presParOf" srcId="{A784B5FF-370D-4202-B285-8A258F6422F1}" destId="{A3D015FA-BA48-4A7A-A217-B7D0DA6CB74F}" srcOrd="0" destOrd="0" presId="urn:microsoft.com/office/officeart/2009/layout/CircleArrowProcess"/>
    <dgm:cxn modelId="{32AE2191-EC99-416B-8F80-568FC8287AC2}" type="presParOf" srcId="{A3D015FA-BA48-4A7A-A217-B7D0DA6CB74F}" destId="{EEE2C1AC-6E61-4D00-9FA1-2658CB4D6487}" srcOrd="0" destOrd="0" presId="urn:microsoft.com/office/officeart/2009/layout/CircleArrowProcess"/>
    <dgm:cxn modelId="{E7FAB154-023F-4EB3-B712-BD77ED556E19}" type="presParOf" srcId="{A784B5FF-370D-4202-B285-8A258F6422F1}" destId="{602365E1-2654-4EC8-AB11-4E5E3166ED32}" srcOrd="1" destOrd="0" presId="urn:microsoft.com/office/officeart/2009/layout/CircleArrowProcess"/>
    <dgm:cxn modelId="{09CBEA2F-59DD-430F-A9C9-78B84936317C}" type="presParOf" srcId="{A784B5FF-370D-4202-B285-8A258F6422F1}" destId="{21503BDD-F89B-4F86-AE57-ECCCED918456}" srcOrd="2" destOrd="0" presId="urn:microsoft.com/office/officeart/2009/layout/CircleArrowProcess"/>
    <dgm:cxn modelId="{65BBA77F-3F0E-4A1C-8B6E-EDC134DEAD43}" type="presParOf" srcId="{21503BDD-F89B-4F86-AE57-ECCCED918456}" destId="{B580CC6C-41FB-404B-862D-CD3333BB6F35}" srcOrd="0" destOrd="0" presId="urn:microsoft.com/office/officeart/2009/layout/CircleArrowProcess"/>
    <dgm:cxn modelId="{4D3432AE-AF83-4341-9D5A-C668D990A756}" type="presParOf" srcId="{A784B5FF-370D-4202-B285-8A258F6422F1}" destId="{45EC766F-F0D8-4C91-BB10-7DC00C5B283D}" srcOrd="3" destOrd="0" presId="urn:microsoft.com/office/officeart/2009/layout/CircleArrowProcess"/>
    <dgm:cxn modelId="{E8483677-507F-4856-929E-66629ACB99E6}" type="presParOf" srcId="{A784B5FF-370D-4202-B285-8A258F6422F1}" destId="{AA9C6EC2-49BD-4EFD-A0FC-668A8977B322}" srcOrd="4" destOrd="0" presId="urn:microsoft.com/office/officeart/2009/layout/CircleArrowProcess"/>
    <dgm:cxn modelId="{A9E4D31D-17C1-4CCE-88CF-A327693E7CB6}" type="presParOf" srcId="{AA9C6EC2-49BD-4EFD-A0FC-668A8977B322}" destId="{7D34E4EE-E127-48F6-A4C2-AC1799F85636}" srcOrd="0" destOrd="0" presId="urn:microsoft.com/office/officeart/2009/layout/CircleArrowProcess"/>
    <dgm:cxn modelId="{49FCA4AF-332A-420E-BE1C-7301B63BA55E}" type="presParOf" srcId="{A784B5FF-370D-4202-B285-8A258F6422F1}" destId="{7C4F5DB7-1675-4E3B-94D8-E59C3BC6DB3E}"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13E89F5-6134-4F93-8EE7-DA670481CA6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1AAA6765-22D2-4045-8E7F-53A9F6F6E015}">
      <dgm:prSet phldrT="[Text]"/>
      <dgm:spPr/>
      <dgm:t>
        <a:bodyPr/>
        <a:lstStyle/>
        <a:p>
          <a:r>
            <a:rPr lang="en-US" dirty="0" smtClean="0">
              <a:solidFill>
                <a:schemeClr val="bg1"/>
              </a:solidFill>
            </a:rPr>
            <a:t>Small</a:t>
          </a:r>
          <a:endParaRPr lang="en-US" dirty="0">
            <a:solidFill>
              <a:schemeClr val="bg1"/>
            </a:solidFill>
          </a:endParaRPr>
        </a:p>
      </dgm:t>
    </dgm:pt>
    <dgm:pt modelId="{F7B7ED27-1195-41BE-A54B-EA54C7CE6D8F}" type="parTrans" cxnId="{374A1723-0CD4-41C0-A5B6-2769D562F451}">
      <dgm:prSet/>
      <dgm:spPr/>
      <dgm:t>
        <a:bodyPr/>
        <a:lstStyle/>
        <a:p>
          <a:endParaRPr lang="en-US"/>
        </a:p>
      </dgm:t>
    </dgm:pt>
    <dgm:pt modelId="{82B79ADD-9AAF-4C33-9089-BF16DAAD9C40}" type="sibTrans" cxnId="{374A1723-0CD4-41C0-A5B6-2769D562F451}">
      <dgm:prSet/>
      <dgm:spPr/>
      <dgm:t>
        <a:bodyPr/>
        <a:lstStyle/>
        <a:p>
          <a:endParaRPr lang="en-US"/>
        </a:p>
      </dgm:t>
    </dgm:pt>
    <dgm:pt modelId="{669D227B-23A5-480F-ACE2-726376D5B482}">
      <dgm:prSet phldrT="[Text]"/>
      <dgm:spPr/>
      <dgm:t>
        <a:bodyPr/>
        <a:lstStyle/>
        <a:p>
          <a:r>
            <a:rPr lang="en-US" dirty="0" smtClean="0">
              <a:solidFill>
                <a:schemeClr val="bg1"/>
              </a:solidFill>
            </a:rPr>
            <a:t>Talk</a:t>
          </a:r>
          <a:endParaRPr lang="en-US" dirty="0">
            <a:solidFill>
              <a:schemeClr val="bg1"/>
            </a:solidFill>
          </a:endParaRPr>
        </a:p>
      </dgm:t>
    </dgm:pt>
    <dgm:pt modelId="{33B05FE0-5A6E-4567-9664-34D08AECF405}" type="parTrans" cxnId="{4237FCE4-8C68-4CA2-9483-44B4802A2734}">
      <dgm:prSet/>
      <dgm:spPr/>
      <dgm:t>
        <a:bodyPr/>
        <a:lstStyle/>
        <a:p>
          <a:endParaRPr lang="en-US"/>
        </a:p>
      </dgm:t>
    </dgm:pt>
    <dgm:pt modelId="{3C574BCE-65D2-4FB8-A9E2-F1700BE09180}" type="sibTrans" cxnId="{4237FCE4-8C68-4CA2-9483-44B4802A2734}">
      <dgm:prSet/>
      <dgm:spPr/>
      <dgm:t>
        <a:bodyPr/>
        <a:lstStyle/>
        <a:p>
          <a:endParaRPr lang="en-US"/>
        </a:p>
      </dgm:t>
    </dgm:pt>
    <dgm:pt modelId="{2320F0EA-1C2A-4AC0-95AE-00878DEF064D}">
      <dgm:prSet phldrT="[Text]"/>
      <dgm:spPr/>
      <dgm:t>
        <a:bodyPr/>
        <a:lstStyle/>
        <a:p>
          <a:r>
            <a:rPr lang="en-US" dirty="0" smtClean="0">
              <a:solidFill>
                <a:schemeClr val="bg1"/>
              </a:solidFill>
            </a:rPr>
            <a:t>Mastery</a:t>
          </a:r>
          <a:endParaRPr lang="en-US" dirty="0">
            <a:solidFill>
              <a:schemeClr val="bg1"/>
            </a:solidFill>
          </a:endParaRPr>
        </a:p>
      </dgm:t>
    </dgm:pt>
    <dgm:pt modelId="{5EFEBEAD-3FA5-4793-9E64-63AE494557AA}" type="parTrans" cxnId="{85C0AAF7-AD79-4B6D-8D04-ADD3399487DF}">
      <dgm:prSet/>
      <dgm:spPr/>
      <dgm:t>
        <a:bodyPr/>
        <a:lstStyle/>
        <a:p>
          <a:endParaRPr lang="en-US"/>
        </a:p>
      </dgm:t>
    </dgm:pt>
    <dgm:pt modelId="{4D71DFFC-0141-435F-A6E2-65866E853E8A}" type="sibTrans" cxnId="{85C0AAF7-AD79-4B6D-8D04-ADD3399487DF}">
      <dgm:prSet/>
      <dgm:spPr/>
      <dgm:t>
        <a:bodyPr/>
        <a:lstStyle/>
        <a:p>
          <a:endParaRPr lang="en-US"/>
        </a:p>
      </dgm:t>
    </dgm:pt>
    <dgm:pt modelId="{A784B5FF-370D-4202-B285-8A258F6422F1}" type="pres">
      <dgm:prSet presAssocID="{113E89F5-6134-4F93-8EE7-DA670481CA60}" presName="Name0" presStyleCnt="0">
        <dgm:presLayoutVars>
          <dgm:chMax val="7"/>
          <dgm:chPref val="7"/>
          <dgm:dir/>
          <dgm:animLvl val="lvl"/>
        </dgm:presLayoutVars>
      </dgm:prSet>
      <dgm:spPr/>
      <dgm:t>
        <a:bodyPr/>
        <a:lstStyle/>
        <a:p>
          <a:endParaRPr lang="en-US"/>
        </a:p>
      </dgm:t>
    </dgm:pt>
    <dgm:pt modelId="{A3D015FA-BA48-4A7A-A217-B7D0DA6CB74F}" type="pres">
      <dgm:prSet presAssocID="{1AAA6765-22D2-4045-8E7F-53A9F6F6E015}" presName="Accent1" presStyleCnt="0"/>
      <dgm:spPr/>
    </dgm:pt>
    <dgm:pt modelId="{EEE2C1AC-6E61-4D00-9FA1-2658CB4D6487}" type="pres">
      <dgm:prSet presAssocID="{1AAA6765-22D2-4045-8E7F-53A9F6F6E015}" presName="Accent" presStyleLbl="node1" presStyleIdx="0" presStyleCnt="3"/>
      <dgm:spPr/>
    </dgm:pt>
    <dgm:pt modelId="{602365E1-2654-4EC8-AB11-4E5E3166ED32}" type="pres">
      <dgm:prSet presAssocID="{1AAA6765-22D2-4045-8E7F-53A9F6F6E015}" presName="Parent1" presStyleLbl="revTx" presStyleIdx="0" presStyleCnt="3">
        <dgm:presLayoutVars>
          <dgm:chMax val="1"/>
          <dgm:chPref val="1"/>
          <dgm:bulletEnabled val="1"/>
        </dgm:presLayoutVars>
      </dgm:prSet>
      <dgm:spPr/>
      <dgm:t>
        <a:bodyPr/>
        <a:lstStyle/>
        <a:p>
          <a:endParaRPr lang="en-US"/>
        </a:p>
      </dgm:t>
    </dgm:pt>
    <dgm:pt modelId="{21503BDD-F89B-4F86-AE57-ECCCED918456}" type="pres">
      <dgm:prSet presAssocID="{669D227B-23A5-480F-ACE2-726376D5B482}" presName="Accent2" presStyleCnt="0"/>
      <dgm:spPr/>
    </dgm:pt>
    <dgm:pt modelId="{B580CC6C-41FB-404B-862D-CD3333BB6F35}" type="pres">
      <dgm:prSet presAssocID="{669D227B-23A5-480F-ACE2-726376D5B482}" presName="Accent" presStyleLbl="node1" presStyleIdx="1" presStyleCnt="3"/>
      <dgm:spPr/>
    </dgm:pt>
    <dgm:pt modelId="{45EC766F-F0D8-4C91-BB10-7DC00C5B283D}" type="pres">
      <dgm:prSet presAssocID="{669D227B-23A5-480F-ACE2-726376D5B482}" presName="Parent2" presStyleLbl="revTx" presStyleIdx="1" presStyleCnt="3">
        <dgm:presLayoutVars>
          <dgm:chMax val="1"/>
          <dgm:chPref val="1"/>
          <dgm:bulletEnabled val="1"/>
        </dgm:presLayoutVars>
      </dgm:prSet>
      <dgm:spPr/>
      <dgm:t>
        <a:bodyPr/>
        <a:lstStyle/>
        <a:p>
          <a:endParaRPr lang="en-US"/>
        </a:p>
      </dgm:t>
    </dgm:pt>
    <dgm:pt modelId="{AA9C6EC2-49BD-4EFD-A0FC-668A8977B322}" type="pres">
      <dgm:prSet presAssocID="{2320F0EA-1C2A-4AC0-95AE-00878DEF064D}" presName="Accent3" presStyleCnt="0"/>
      <dgm:spPr/>
    </dgm:pt>
    <dgm:pt modelId="{7D34E4EE-E127-48F6-A4C2-AC1799F85636}" type="pres">
      <dgm:prSet presAssocID="{2320F0EA-1C2A-4AC0-95AE-00878DEF064D}" presName="Accent" presStyleLbl="node1" presStyleIdx="2" presStyleCnt="3"/>
      <dgm:spPr/>
    </dgm:pt>
    <dgm:pt modelId="{7C4F5DB7-1675-4E3B-94D8-E59C3BC6DB3E}" type="pres">
      <dgm:prSet presAssocID="{2320F0EA-1C2A-4AC0-95AE-00878DEF064D}" presName="Parent3" presStyleLbl="revTx" presStyleIdx="2" presStyleCnt="3">
        <dgm:presLayoutVars>
          <dgm:chMax val="1"/>
          <dgm:chPref val="1"/>
          <dgm:bulletEnabled val="1"/>
        </dgm:presLayoutVars>
      </dgm:prSet>
      <dgm:spPr/>
      <dgm:t>
        <a:bodyPr/>
        <a:lstStyle/>
        <a:p>
          <a:endParaRPr lang="en-US"/>
        </a:p>
      </dgm:t>
    </dgm:pt>
  </dgm:ptLst>
  <dgm:cxnLst>
    <dgm:cxn modelId="{72532E3A-0C90-472E-969E-C2C852DCF907}" type="presOf" srcId="{2320F0EA-1C2A-4AC0-95AE-00878DEF064D}" destId="{7C4F5DB7-1675-4E3B-94D8-E59C3BC6DB3E}" srcOrd="0" destOrd="0" presId="urn:microsoft.com/office/officeart/2009/layout/CircleArrowProcess"/>
    <dgm:cxn modelId="{440E9E4A-4811-42A1-AF4A-99E07AEC1DA4}" type="presOf" srcId="{1AAA6765-22D2-4045-8E7F-53A9F6F6E015}" destId="{602365E1-2654-4EC8-AB11-4E5E3166ED32}" srcOrd="0" destOrd="0" presId="urn:microsoft.com/office/officeart/2009/layout/CircleArrowProcess"/>
    <dgm:cxn modelId="{4237FCE4-8C68-4CA2-9483-44B4802A2734}" srcId="{113E89F5-6134-4F93-8EE7-DA670481CA60}" destId="{669D227B-23A5-480F-ACE2-726376D5B482}" srcOrd="1" destOrd="0" parTransId="{33B05FE0-5A6E-4567-9664-34D08AECF405}" sibTransId="{3C574BCE-65D2-4FB8-A9E2-F1700BE09180}"/>
    <dgm:cxn modelId="{85C0AAF7-AD79-4B6D-8D04-ADD3399487DF}" srcId="{113E89F5-6134-4F93-8EE7-DA670481CA60}" destId="{2320F0EA-1C2A-4AC0-95AE-00878DEF064D}" srcOrd="2" destOrd="0" parTransId="{5EFEBEAD-3FA5-4793-9E64-63AE494557AA}" sibTransId="{4D71DFFC-0141-435F-A6E2-65866E853E8A}"/>
    <dgm:cxn modelId="{33A0F90D-B216-4583-AF78-D98BAF689E51}" type="presOf" srcId="{669D227B-23A5-480F-ACE2-726376D5B482}" destId="{45EC766F-F0D8-4C91-BB10-7DC00C5B283D}" srcOrd="0" destOrd="0" presId="urn:microsoft.com/office/officeart/2009/layout/CircleArrowProcess"/>
    <dgm:cxn modelId="{2B139665-FE9C-420F-805C-AB7F07DCFC19}" type="presOf" srcId="{113E89F5-6134-4F93-8EE7-DA670481CA60}" destId="{A784B5FF-370D-4202-B285-8A258F6422F1}" srcOrd="0" destOrd="0" presId="urn:microsoft.com/office/officeart/2009/layout/CircleArrowProcess"/>
    <dgm:cxn modelId="{374A1723-0CD4-41C0-A5B6-2769D562F451}" srcId="{113E89F5-6134-4F93-8EE7-DA670481CA60}" destId="{1AAA6765-22D2-4045-8E7F-53A9F6F6E015}" srcOrd="0" destOrd="0" parTransId="{F7B7ED27-1195-41BE-A54B-EA54C7CE6D8F}" sibTransId="{82B79ADD-9AAF-4C33-9089-BF16DAAD9C40}"/>
    <dgm:cxn modelId="{E6CFB994-8981-401B-9029-E88517B99530}" type="presParOf" srcId="{A784B5FF-370D-4202-B285-8A258F6422F1}" destId="{A3D015FA-BA48-4A7A-A217-B7D0DA6CB74F}" srcOrd="0" destOrd="0" presId="urn:microsoft.com/office/officeart/2009/layout/CircleArrowProcess"/>
    <dgm:cxn modelId="{EBDF813B-CBD2-4BD5-A442-995CCDABCABC}" type="presParOf" srcId="{A3D015FA-BA48-4A7A-A217-B7D0DA6CB74F}" destId="{EEE2C1AC-6E61-4D00-9FA1-2658CB4D6487}" srcOrd="0" destOrd="0" presId="urn:microsoft.com/office/officeart/2009/layout/CircleArrowProcess"/>
    <dgm:cxn modelId="{A0E3BD4F-A75E-4084-879B-A960024E151D}" type="presParOf" srcId="{A784B5FF-370D-4202-B285-8A258F6422F1}" destId="{602365E1-2654-4EC8-AB11-4E5E3166ED32}" srcOrd="1" destOrd="0" presId="urn:microsoft.com/office/officeart/2009/layout/CircleArrowProcess"/>
    <dgm:cxn modelId="{F2250D1C-2B6D-4332-A0FC-5AA697879B80}" type="presParOf" srcId="{A784B5FF-370D-4202-B285-8A258F6422F1}" destId="{21503BDD-F89B-4F86-AE57-ECCCED918456}" srcOrd="2" destOrd="0" presId="urn:microsoft.com/office/officeart/2009/layout/CircleArrowProcess"/>
    <dgm:cxn modelId="{1DACF9F8-BC6F-4F4B-9F60-08CAEFF8AF3F}" type="presParOf" srcId="{21503BDD-F89B-4F86-AE57-ECCCED918456}" destId="{B580CC6C-41FB-404B-862D-CD3333BB6F35}" srcOrd="0" destOrd="0" presId="urn:microsoft.com/office/officeart/2009/layout/CircleArrowProcess"/>
    <dgm:cxn modelId="{18DD7E4A-30BE-43EE-99BE-3B72C2B85F26}" type="presParOf" srcId="{A784B5FF-370D-4202-B285-8A258F6422F1}" destId="{45EC766F-F0D8-4C91-BB10-7DC00C5B283D}" srcOrd="3" destOrd="0" presId="urn:microsoft.com/office/officeart/2009/layout/CircleArrowProcess"/>
    <dgm:cxn modelId="{F0FD27C3-1BED-4FCF-8318-15548B501090}" type="presParOf" srcId="{A784B5FF-370D-4202-B285-8A258F6422F1}" destId="{AA9C6EC2-49BD-4EFD-A0FC-668A8977B322}" srcOrd="4" destOrd="0" presId="urn:microsoft.com/office/officeart/2009/layout/CircleArrowProcess"/>
    <dgm:cxn modelId="{34EFDC8D-B02B-4553-A939-25004A65A5AA}" type="presParOf" srcId="{AA9C6EC2-49BD-4EFD-A0FC-668A8977B322}" destId="{7D34E4EE-E127-48F6-A4C2-AC1799F85636}" srcOrd="0" destOrd="0" presId="urn:microsoft.com/office/officeart/2009/layout/CircleArrowProcess"/>
    <dgm:cxn modelId="{7D2C1C47-31F6-417E-A457-018708FE0F49}" type="presParOf" srcId="{A784B5FF-370D-4202-B285-8A258F6422F1}" destId="{7C4F5DB7-1675-4E3B-94D8-E59C3BC6DB3E}"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2C1AC-6E61-4D00-9FA1-2658CB4D6487}">
      <dsp:nvSpPr>
        <dsp:cNvPr id="0" name=""/>
        <dsp:cNvSpPr/>
      </dsp:nvSpPr>
      <dsp:spPr>
        <a:xfrm>
          <a:off x="2086177" y="0"/>
          <a:ext cx="3190907" cy="3191393"/>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02365E1-2654-4EC8-AB11-4E5E3166ED32}">
      <dsp:nvSpPr>
        <dsp:cNvPr id="0" name=""/>
        <dsp:cNvSpPr/>
      </dsp:nvSpPr>
      <dsp:spPr>
        <a:xfrm>
          <a:off x="2791473" y="1152189"/>
          <a:ext cx="1773125" cy="88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b="1" kern="1200" dirty="0" smtClean="0">
              <a:solidFill>
                <a:schemeClr val="bg1"/>
              </a:solidFill>
            </a:rPr>
            <a:t>Small</a:t>
          </a:r>
          <a:endParaRPr lang="en-US" sz="3800" b="1" kern="1200" dirty="0">
            <a:solidFill>
              <a:schemeClr val="bg1"/>
            </a:solidFill>
          </a:endParaRPr>
        </a:p>
      </dsp:txBody>
      <dsp:txXfrm>
        <a:off x="2791473" y="1152189"/>
        <a:ext cx="1773125" cy="886350"/>
      </dsp:txXfrm>
    </dsp:sp>
    <dsp:sp modelId="{B580CC6C-41FB-404B-862D-CD3333BB6F35}">
      <dsp:nvSpPr>
        <dsp:cNvPr id="0" name=""/>
        <dsp:cNvSpPr/>
      </dsp:nvSpPr>
      <dsp:spPr>
        <a:xfrm>
          <a:off x="1199914" y="1833692"/>
          <a:ext cx="3190907" cy="3191393"/>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45EC766F-F0D8-4C91-BB10-7DC00C5B283D}">
      <dsp:nvSpPr>
        <dsp:cNvPr id="0" name=""/>
        <dsp:cNvSpPr/>
      </dsp:nvSpPr>
      <dsp:spPr>
        <a:xfrm>
          <a:off x="1908805" y="2996488"/>
          <a:ext cx="1773125" cy="88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b="1" kern="1200" dirty="0" smtClean="0">
              <a:solidFill>
                <a:schemeClr val="bg1"/>
              </a:solidFill>
            </a:rPr>
            <a:t>Talk</a:t>
          </a:r>
          <a:endParaRPr lang="en-US" sz="3800" b="1" kern="1200" dirty="0">
            <a:solidFill>
              <a:schemeClr val="bg1"/>
            </a:solidFill>
          </a:endParaRPr>
        </a:p>
      </dsp:txBody>
      <dsp:txXfrm>
        <a:off x="1908805" y="2996488"/>
        <a:ext cx="1773125" cy="886350"/>
      </dsp:txXfrm>
    </dsp:sp>
    <dsp:sp modelId="{7D34E4EE-E127-48F6-A4C2-AC1799F85636}">
      <dsp:nvSpPr>
        <dsp:cNvPr id="0" name=""/>
        <dsp:cNvSpPr/>
      </dsp:nvSpPr>
      <dsp:spPr>
        <a:xfrm>
          <a:off x="2313286" y="3886817"/>
          <a:ext cx="2741483" cy="2742582"/>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7C4F5DB7-1675-4E3B-94D8-E59C3BC6DB3E}">
      <dsp:nvSpPr>
        <dsp:cNvPr id="0" name=""/>
        <dsp:cNvSpPr/>
      </dsp:nvSpPr>
      <dsp:spPr>
        <a:xfrm>
          <a:off x="2795667" y="4843439"/>
          <a:ext cx="1773125" cy="88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b="1" kern="1200" dirty="0" smtClean="0">
              <a:solidFill>
                <a:schemeClr val="bg1"/>
              </a:solidFill>
            </a:rPr>
            <a:t>Mastery</a:t>
          </a:r>
          <a:endParaRPr lang="en-US" sz="3800" b="1" kern="1200" dirty="0">
            <a:solidFill>
              <a:schemeClr val="bg1"/>
            </a:solidFill>
          </a:endParaRPr>
        </a:p>
      </dsp:txBody>
      <dsp:txXfrm>
        <a:off x="2795667" y="4843439"/>
        <a:ext cx="1773125" cy="8863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2C1AC-6E61-4D00-9FA1-2658CB4D6487}">
      <dsp:nvSpPr>
        <dsp:cNvPr id="0" name=""/>
        <dsp:cNvSpPr/>
      </dsp:nvSpPr>
      <dsp:spPr>
        <a:xfrm>
          <a:off x="445488" y="113537"/>
          <a:ext cx="770953" cy="77107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365E1-2654-4EC8-AB11-4E5E3166ED32}">
      <dsp:nvSpPr>
        <dsp:cNvPr id="0" name=""/>
        <dsp:cNvSpPr/>
      </dsp:nvSpPr>
      <dsp:spPr>
        <a:xfrm>
          <a:off x="615894" y="3919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Small</a:t>
          </a:r>
          <a:endParaRPr lang="en-US" sz="900" kern="1200" dirty="0">
            <a:solidFill>
              <a:schemeClr val="bg1"/>
            </a:solidFill>
          </a:endParaRPr>
        </a:p>
      </dsp:txBody>
      <dsp:txXfrm>
        <a:off x="615894" y="391917"/>
        <a:ext cx="428404" cy="214150"/>
      </dsp:txXfrm>
    </dsp:sp>
    <dsp:sp modelId="{B580CC6C-41FB-404B-862D-CD3333BB6F35}">
      <dsp:nvSpPr>
        <dsp:cNvPr id="0" name=""/>
        <dsp:cNvSpPr/>
      </dsp:nvSpPr>
      <dsp:spPr>
        <a:xfrm>
          <a:off x="231358" y="556574"/>
          <a:ext cx="770953" cy="77107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C766F-F0D8-4C91-BB10-7DC00C5B283D}">
      <dsp:nvSpPr>
        <dsp:cNvPr id="0" name=""/>
        <dsp:cNvSpPr/>
      </dsp:nvSpPr>
      <dsp:spPr>
        <a:xfrm>
          <a:off x="402633" y="8375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Talk</a:t>
          </a:r>
          <a:endParaRPr lang="en-US" sz="900" kern="1200" dirty="0">
            <a:solidFill>
              <a:schemeClr val="bg1"/>
            </a:solidFill>
          </a:endParaRPr>
        </a:p>
      </dsp:txBody>
      <dsp:txXfrm>
        <a:off x="402633" y="837517"/>
        <a:ext cx="428404" cy="214150"/>
      </dsp:txXfrm>
    </dsp:sp>
    <dsp:sp modelId="{7D34E4EE-E127-48F6-A4C2-AC1799F85636}">
      <dsp:nvSpPr>
        <dsp:cNvPr id="0" name=""/>
        <dsp:cNvSpPr/>
      </dsp:nvSpPr>
      <dsp:spPr>
        <a:xfrm>
          <a:off x="500359" y="1052628"/>
          <a:ext cx="662368" cy="662633"/>
        </a:xfrm>
        <a:prstGeom prst="blockArc">
          <a:avLst>
            <a:gd name="adj1" fmla="val 13500000"/>
            <a:gd name="adj2" fmla="val 108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F5DB7-1675-4E3B-94D8-E59C3BC6DB3E}">
      <dsp:nvSpPr>
        <dsp:cNvPr id="0" name=""/>
        <dsp:cNvSpPr/>
      </dsp:nvSpPr>
      <dsp:spPr>
        <a:xfrm>
          <a:off x="616907" y="128375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Mastery</a:t>
          </a:r>
          <a:endParaRPr lang="en-US" sz="900" kern="1200" dirty="0">
            <a:solidFill>
              <a:schemeClr val="bg1"/>
            </a:solidFill>
          </a:endParaRPr>
        </a:p>
      </dsp:txBody>
      <dsp:txXfrm>
        <a:off x="616907" y="1283757"/>
        <a:ext cx="428404" cy="2141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BD1F6-39D5-4617-918D-26BE0E018436}">
      <dsp:nvSpPr>
        <dsp:cNvPr id="0" name=""/>
        <dsp:cNvSpPr/>
      </dsp:nvSpPr>
      <dsp:spPr>
        <a:xfrm>
          <a:off x="1007731" y="588631"/>
          <a:ext cx="3928137" cy="3928137"/>
        </a:xfrm>
        <a:prstGeom prst="blockArc">
          <a:avLst>
            <a:gd name="adj1" fmla="val 540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42C185-F8F8-4398-AB39-B56CF922B047}">
      <dsp:nvSpPr>
        <dsp:cNvPr id="0" name=""/>
        <dsp:cNvSpPr/>
      </dsp:nvSpPr>
      <dsp:spPr>
        <a:xfrm>
          <a:off x="1007731" y="588631"/>
          <a:ext cx="3928137" cy="3928137"/>
        </a:xfrm>
        <a:prstGeom prst="blockArc">
          <a:avLst>
            <a:gd name="adj1" fmla="val 16200000"/>
            <a:gd name="adj2" fmla="val 54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B35A7B-C8EE-44FD-B9BC-0A84415A5023}">
      <dsp:nvSpPr>
        <dsp:cNvPr id="0" name=""/>
        <dsp:cNvSpPr/>
      </dsp:nvSpPr>
      <dsp:spPr>
        <a:xfrm>
          <a:off x="1676394" y="1447798"/>
          <a:ext cx="2590810" cy="220980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Ask Strategic Questions</a:t>
          </a:r>
          <a:endParaRPr lang="en-US" sz="2800" b="1" kern="1200" dirty="0"/>
        </a:p>
      </dsp:txBody>
      <dsp:txXfrm>
        <a:off x="2055809" y="1771416"/>
        <a:ext cx="1831980" cy="1562566"/>
      </dsp:txXfrm>
    </dsp:sp>
    <dsp:sp modelId="{AE988C33-6103-4E11-BF6D-F6EF41D36EDD}">
      <dsp:nvSpPr>
        <dsp:cNvPr id="0" name=""/>
        <dsp:cNvSpPr/>
      </dsp:nvSpPr>
      <dsp:spPr>
        <a:xfrm>
          <a:off x="2338986" y="1380"/>
          <a:ext cx="1265626" cy="126562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Use Open Ended Questions</a:t>
          </a:r>
          <a:endParaRPr lang="en-US" sz="1400" kern="1200" dirty="0"/>
        </a:p>
      </dsp:txBody>
      <dsp:txXfrm>
        <a:off x="2524333" y="186727"/>
        <a:ext cx="894932" cy="894932"/>
      </dsp:txXfrm>
    </dsp:sp>
    <dsp:sp modelId="{64589490-BF72-4600-831D-7756E9D8BA01}">
      <dsp:nvSpPr>
        <dsp:cNvPr id="0" name=""/>
        <dsp:cNvSpPr/>
      </dsp:nvSpPr>
      <dsp:spPr>
        <a:xfrm>
          <a:off x="2338986" y="3838392"/>
          <a:ext cx="1265626" cy="126562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Avoid Yes/No Questions</a:t>
          </a:r>
          <a:endParaRPr lang="en-US" sz="1500" kern="1200" dirty="0"/>
        </a:p>
      </dsp:txBody>
      <dsp:txXfrm>
        <a:off x="2524333" y="4023739"/>
        <a:ext cx="894932" cy="8949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2C1AC-6E61-4D00-9FA1-2658CB4D6487}">
      <dsp:nvSpPr>
        <dsp:cNvPr id="0" name=""/>
        <dsp:cNvSpPr/>
      </dsp:nvSpPr>
      <dsp:spPr>
        <a:xfrm>
          <a:off x="445488" y="113537"/>
          <a:ext cx="770953" cy="77107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365E1-2654-4EC8-AB11-4E5E3166ED32}">
      <dsp:nvSpPr>
        <dsp:cNvPr id="0" name=""/>
        <dsp:cNvSpPr/>
      </dsp:nvSpPr>
      <dsp:spPr>
        <a:xfrm>
          <a:off x="615894" y="3919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Small</a:t>
          </a:r>
          <a:endParaRPr lang="en-US" sz="900" kern="1200" dirty="0">
            <a:solidFill>
              <a:schemeClr val="bg1"/>
            </a:solidFill>
          </a:endParaRPr>
        </a:p>
      </dsp:txBody>
      <dsp:txXfrm>
        <a:off x="615894" y="391917"/>
        <a:ext cx="428404" cy="214150"/>
      </dsp:txXfrm>
    </dsp:sp>
    <dsp:sp modelId="{B580CC6C-41FB-404B-862D-CD3333BB6F35}">
      <dsp:nvSpPr>
        <dsp:cNvPr id="0" name=""/>
        <dsp:cNvSpPr/>
      </dsp:nvSpPr>
      <dsp:spPr>
        <a:xfrm>
          <a:off x="231358" y="556574"/>
          <a:ext cx="770953" cy="77107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C766F-F0D8-4C91-BB10-7DC00C5B283D}">
      <dsp:nvSpPr>
        <dsp:cNvPr id="0" name=""/>
        <dsp:cNvSpPr/>
      </dsp:nvSpPr>
      <dsp:spPr>
        <a:xfrm>
          <a:off x="402633" y="8375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Talk</a:t>
          </a:r>
          <a:endParaRPr lang="en-US" sz="900" kern="1200" dirty="0">
            <a:solidFill>
              <a:schemeClr val="bg1"/>
            </a:solidFill>
          </a:endParaRPr>
        </a:p>
      </dsp:txBody>
      <dsp:txXfrm>
        <a:off x="402633" y="837517"/>
        <a:ext cx="428404" cy="214150"/>
      </dsp:txXfrm>
    </dsp:sp>
    <dsp:sp modelId="{7D34E4EE-E127-48F6-A4C2-AC1799F85636}">
      <dsp:nvSpPr>
        <dsp:cNvPr id="0" name=""/>
        <dsp:cNvSpPr/>
      </dsp:nvSpPr>
      <dsp:spPr>
        <a:xfrm>
          <a:off x="500359" y="1052628"/>
          <a:ext cx="662368" cy="662633"/>
        </a:xfrm>
        <a:prstGeom prst="blockArc">
          <a:avLst>
            <a:gd name="adj1" fmla="val 13500000"/>
            <a:gd name="adj2" fmla="val 108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F5DB7-1675-4E3B-94D8-E59C3BC6DB3E}">
      <dsp:nvSpPr>
        <dsp:cNvPr id="0" name=""/>
        <dsp:cNvSpPr/>
      </dsp:nvSpPr>
      <dsp:spPr>
        <a:xfrm>
          <a:off x="616907" y="128375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Mastery</a:t>
          </a:r>
          <a:endParaRPr lang="en-US" sz="900" kern="1200" dirty="0">
            <a:solidFill>
              <a:schemeClr val="bg1"/>
            </a:solidFill>
          </a:endParaRPr>
        </a:p>
      </dsp:txBody>
      <dsp:txXfrm>
        <a:off x="616907" y="1283757"/>
        <a:ext cx="428404" cy="2141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2C1AC-6E61-4D00-9FA1-2658CB4D6487}">
      <dsp:nvSpPr>
        <dsp:cNvPr id="0" name=""/>
        <dsp:cNvSpPr/>
      </dsp:nvSpPr>
      <dsp:spPr>
        <a:xfrm>
          <a:off x="445488" y="113537"/>
          <a:ext cx="770953" cy="77107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365E1-2654-4EC8-AB11-4E5E3166ED32}">
      <dsp:nvSpPr>
        <dsp:cNvPr id="0" name=""/>
        <dsp:cNvSpPr/>
      </dsp:nvSpPr>
      <dsp:spPr>
        <a:xfrm>
          <a:off x="615894" y="3919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Small</a:t>
          </a:r>
          <a:endParaRPr lang="en-US" sz="900" kern="1200" dirty="0">
            <a:solidFill>
              <a:schemeClr val="bg1"/>
            </a:solidFill>
          </a:endParaRPr>
        </a:p>
      </dsp:txBody>
      <dsp:txXfrm>
        <a:off x="615894" y="391917"/>
        <a:ext cx="428404" cy="214150"/>
      </dsp:txXfrm>
    </dsp:sp>
    <dsp:sp modelId="{B580CC6C-41FB-404B-862D-CD3333BB6F35}">
      <dsp:nvSpPr>
        <dsp:cNvPr id="0" name=""/>
        <dsp:cNvSpPr/>
      </dsp:nvSpPr>
      <dsp:spPr>
        <a:xfrm>
          <a:off x="231358" y="556574"/>
          <a:ext cx="770953" cy="77107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C766F-F0D8-4C91-BB10-7DC00C5B283D}">
      <dsp:nvSpPr>
        <dsp:cNvPr id="0" name=""/>
        <dsp:cNvSpPr/>
      </dsp:nvSpPr>
      <dsp:spPr>
        <a:xfrm>
          <a:off x="402633" y="8375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Talk</a:t>
          </a:r>
          <a:endParaRPr lang="en-US" sz="900" kern="1200" dirty="0">
            <a:solidFill>
              <a:schemeClr val="bg1"/>
            </a:solidFill>
          </a:endParaRPr>
        </a:p>
      </dsp:txBody>
      <dsp:txXfrm>
        <a:off x="402633" y="837517"/>
        <a:ext cx="428404" cy="214150"/>
      </dsp:txXfrm>
    </dsp:sp>
    <dsp:sp modelId="{7D34E4EE-E127-48F6-A4C2-AC1799F85636}">
      <dsp:nvSpPr>
        <dsp:cNvPr id="0" name=""/>
        <dsp:cNvSpPr/>
      </dsp:nvSpPr>
      <dsp:spPr>
        <a:xfrm>
          <a:off x="500359" y="1052628"/>
          <a:ext cx="662368" cy="662633"/>
        </a:xfrm>
        <a:prstGeom prst="blockArc">
          <a:avLst>
            <a:gd name="adj1" fmla="val 13500000"/>
            <a:gd name="adj2" fmla="val 108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F5DB7-1675-4E3B-94D8-E59C3BC6DB3E}">
      <dsp:nvSpPr>
        <dsp:cNvPr id="0" name=""/>
        <dsp:cNvSpPr/>
      </dsp:nvSpPr>
      <dsp:spPr>
        <a:xfrm>
          <a:off x="616907" y="128375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Mastery</a:t>
          </a:r>
          <a:endParaRPr lang="en-US" sz="900" kern="1200" dirty="0">
            <a:solidFill>
              <a:schemeClr val="bg1"/>
            </a:solidFill>
          </a:endParaRPr>
        </a:p>
      </dsp:txBody>
      <dsp:txXfrm>
        <a:off x="616907" y="1283757"/>
        <a:ext cx="428404" cy="21415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2C1AC-6E61-4D00-9FA1-2658CB4D6487}">
      <dsp:nvSpPr>
        <dsp:cNvPr id="0" name=""/>
        <dsp:cNvSpPr/>
      </dsp:nvSpPr>
      <dsp:spPr>
        <a:xfrm>
          <a:off x="445488" y="113537"/>
          <a:ext cx="770953" cy="77107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365E1-2654-4EC8-AB11-4E5E3166ED32}">
      <dsp:nvSpPr>
        <dsp:cNvPr id="0" name=""/>
        <dsp:cNvSpPr/>
      </dsp:nvSpPr>
      <dsp:spPr>
        <a:xfrm>
          <a:off x="615894" y="3919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Small</a:t>
          </a:r>
          <a:endParaRPr lang="en-US" sz="900" kern="1200" dirty="0">
            <a:solidFill>
              <a:schemeClr val="bg1"/>
            </a:solidFill>
          </a:endParaRPr>
        </a:p>
      </dsp:txBody>
      <dsp:txXfrm>
        <a:off x="615894" y="391917"/>
        <a:ext cx="428404" cy="214150"/>
      </dsp:txXfrm>
    </dsp:sp>
    <dsp:sp modelId="{B580CC6C-41FB-404B-862D-CD3333BB6F35}">
      <dsp:nvSpPr>
        <dsp:cNvPr id="0" name=""/>
        <dsp:cNvSpPr/>
      </dsp:nvSpPr>
      <dsp:spPr>
        <a:xfrm>
          <a:off x="231358" y="556574"/>
          <a:ext cx="770953" cy="77107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C766F-F0D8-4C91-BB10-7DC00C5B283D}">
      <dsp:nvSpPr>
        <dsp:cNvPr id="0" name=""/>
        <dsp:cNvSpPr/>
      </dsp:nvSpPr>
      <dsp:spPr>
        <a:xfrm>
          <a:off x="402633" y="8375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Talk</a:t>
          </a:r>
          <a:endParaRPr lang="en-US" sz="900" kern="1200" dirty="0">
            <a:solidFill>
              <a:schemeClr val="bg1"/>
            </a:solidFill>
          </a:endParaRPr>
        </a:p>
      </dsp:txBody>
      <dsp:txXfrm>
        <a:off x="402633" y="837517"/>
        <a:ext cx="428404" cy="214150"/>
      </dsp:txXfrm>
    </dsp:sp>
    <dsp:sp modelId="{7D34E4EE-E127-48F6-A4C2-AC1799F85636}">
      <dsp:nvSpPr>
        <dsp:cNvPr id="0" name=""/>
        <dsp:cNvSpPr/>
      </dsp:nvSpPr>
      <dsp:spPr>
        <a:xfrm>
          <a:off x="500359" y="1052628"/>
          <a:ext cx="662368" cy="662633"/>
        </a:xfrm>
        <a:prstGeom prst="blockArc">
          <a:avLst>
            <a:gd name="adj1" fmla="val 13500000"/>
            <a:gd name="adj2" fmla="val 108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F5DB7-1675-4E3B-94D8-E59C3BC6DB3E}">
      <dsp:nvSpPr>
        <dsp:cNvPr id="0" name=""/>
        <dsp:cNvSpPr/>
      </dsp:nvSpPr>
      <dsp:spPr>
        <a:xfrm>
          <a:off x="616907" y="128375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Mastery</a:t>
          </a:r>
          <a:endParaRPr lang="en-US" sz="900" kern="1200" dirty="0">
            <a:solidFill>
              <a:schemeClr val="bg1"/>
            </a:solidFill>
          </a:endParaRPr>
        </a:p>
      </dsp:txBody>
      <dsp:txXfrm>
        <a:off x="616907" y="1283757"/>
        <a:ext cx="428404" cy="21415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10196-3935-41E9-86B2-9164D31392D3}">
      <dsp:nvSpPr>
        <dsp:cNvPr id="0" name=""/>
        <dsp:cNvSpPr/>
      </dsp:nvSpPr>
      <dsp:spPr>
        <a:xfrm>
          <a:off x="1041333" y="631040"/>
          <a:ext cx="4223107" cy="4223107"/>
        </a:xfrm>
        <a:prstGeom prst="blockArc">
          <a:avLst>
            <a:gd name="adj1" fmla="val 5447815"/>
            <a:gd name="adj2" fmla="val 16247815"/>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42C185-F8F8-4398-AB39-B56CF922B047}">
      <dsp:nvSpPr>
        <dsp:cNvPr id="0" name=""/>
        <dsp:cNvSpPr/>
      </dsp:nvSpPr>
      <dsp:spPr>
        <a:xfrm>
          <a:off x="1041333" y="631040"/>
          <a:ext cx="4223107" cy="4223107"/>
        </a:xfrm>
        <a:prstGeom prst="blockArc">
          <a:avLst>
            <a:gd name="adj1" fmla="val 16247815"/>
            <a:gd name="adj2" fmla="val 5447815"/>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B35A7B-C8EE-44FD-B9BC-0A84415A5023}">
      <dsp:nvSpPr>
        <dsp:cNvPr id="0" name=""/>
        <dsp:cNvSpPr/>
      </dsp:nvSpPr>
      <dsp:spPr>
        <a:xfrm>
          <a:off x="1791111" y="1410102"/>
          <a:ext cx="2628487" cy="247610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Create a Topic Repertoire</a:t>
          </a:r>
          <a:endParaRPr lang="en-US" sz="2800" b="1" kern="1200" dirty="0"/>
        </a:p>
      </dsp:txBody>
      <dsp:txXfrm>
        <a:off x="2176044" y="1772718"/>
        <a:ext cx="1858621" cy="1750868"/>
      </dsp:txXfrm>
    </dsp:sp>
    <dsp:sp modelId="{AE988C33-6103-4E11-BF6D-F6EF41D36EDD}">
      <dsp:nvSpPr>
        <dsp:cNvPr id="0" name=""/>
        <dsp:cNvSpPr/>
      </dsp:nvSpPr>
      <dsp:spPr>
        <a:xfrm>
          <a:off x="2501358" y="0"/>
          <a:ext cx="1360430" cy="136043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Stay Informed</a:t>
          </a:r>
          <a:endParaRPr lang="en-US" sz="1800" kern="1200" dirty="0"/>
        </a:p>
      </dsp:txBody>
      <dsp:txXfrm>
        <a:off x="2700588" y="199230"/>
        <a:ext cx="961970" cy="961970"/>
      </dsp:txXfrm>
    </dsp:sp>
    <dsp:sp modelId="{6DE1E4CE-3A9D-4DB8-809D-EA3959A8FB3F}">
      <dsp:nvSpPr>
        <dsp:cNvPr id="0" name=""/>
        <dsp:cNvSpPr/>
      </dsp:nvSpPr>
      <dsp:spPr>
        <a:xfrm>
          <a:off x="2443984" y="4124757"/>
          <a:ext cx="1360430" cy="136043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Stick to Safe Topics </a:t>
          </a:r>
          <a:endParaRPr lang="en-US" sz="1800" kern="1200" dirty="0"/>
        </a:p>
      </dsp:txBody>
      <dsp:txXfrm>
        <a:off x="2643214" y="4323987"/>
        <a:ext cx="961970" cy="96197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2C1AC-6E61-4D00-9FA1-2658CB4D6487}">
      <dsp:nvSpPr>
        <dsp:cNvPr id="0" name=""/>
        <dsp:cNvSpPr/>
      </dsp:nvSpPr>
      <dsp:spPr>
        <a:xfrm>
          <a:off x="445488" y="113537"/>
          <a:ext cx="770953" cy="77107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365E1-2654-4EC8-AB11-4E5E3166ED32}">
      <dsp:nvSpPr>
        <dsp:cNvPr id="0" name=""/>
        <dsp:cNvSpPr/>
      </dsp:nvSpPr>
      <dsp:spPr>
        <a:xfrm>
          <a:off x="615894" y="3919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Small</a:t>
          </a:r>
          <a:endParaRPr lang="en-US" sz="900" kern="1200" dirty="0">
            <a:solidFill>
              <a:schemeClr val="bg1"/>
            </a:solidFill>
          </a:endParaRPr>
        </a:p>
      </dsp:txBody>
      <dsp:txXfrm>
        <a:off x="615894" y="391917"/>
        <a:ext cx="428404" cy="214150"/>
      </dsp:txXfrm>
    </dsp:sp>
    <dsp:sp modelId="{B580CC6C-41FB-404B-862D-CD3333BB6F35}">
      <dsp:nvSpPr>
        <dsp:cNvPr id="0" name=""/>
        <dsp:cNvSpPr/>
      </dsp:nvSpPr>
      <dsp:spPr>
        <a:xfrm>
          <a:off x="231358" y="556574"/>
          <a:ext cx="770953" cy="77107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C766F-F0D8-4C91-BB10-7DC00C5B283D}">
      <dsp:nvSpPr>
        <dsp:cNvPr id="0" name=""/>
        <dsp:cNvSpPr/>
      </dsp:nvSpPr>
      <dsp:spPr>
        <a:xfrm>
          <a:off x="402633" y="8375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Talk</a:t>
          </a:r>
          <a:endParaRPr lang="en-US" sz="900" kern="1200" dirty="0">
            <a:solidFill>
              <a:schemeClr val="bg1"/>
            </a:solidFill>
          </a:endParaRPr>
        </a:p>
      </dsp:txBody>
      <dsp:txXfrm>
        <a:off x="402633" y="837517"/>
        <a:ext cx="428404" cy="214150"/>
      </dsp:txXfrm>
    </dsp:sp>
    <dsp:sp modelId="{7D34E4EE-E127-48F6-A4C2-AC1799F85636}">
      <dsp:nvSpPr>
        <dsp:cNvPr id="0" name=""/>
        <dsp:cNvSpPr/>
      </dsp:nvSpPr>
      <dsp:spPr>
        <a:xfrm>
          <a:off x="500359" y="1052628"/>
          <a:ext cx="662368" cy="662633"/>
        </a:xfrm>
        <a:prstGeom prst="blockArc">
          <a:avLst>
            <a:gd name="adj1" fmla="val 13500000"/>
            <a:gd name="adj2" fmla="val 108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F5DB7-1675-4E3B-94D8-E59C3BC6DB3E}">
      <dsp:nvSpPr>
        <dsp:cNvPr id="0" name=""/>
        <dsp:cNvSpPr/>
      </dsp:nvSpPr>
      <dsp:spPr>
        <a:xfrm>
          <a:off x="616907" y="128375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Mastery</a:t>
          </a:r>
          <a:endParaRPr lang="en-US" sz="900" kern="1200" dirty="0">
            <a:solidFill>
              <a:schemeClr val="bg1"/>
            </a:solidFill>
          </a:endParaRPr>
        </a:p>
      </dsp:txBody>
      <dsp:txXfrm>
        <a:off x="616907" y="1283757"/>
        <a:ext cx="428404" cy="21415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2C1AC-6E61-4D00-9FA1-2658CB4D6487}">
      <dsp:nvSpPr>
        <dsp:cNvPr id="0" name=""/>
        <dsp:cNvSpPr/>
      </dsp:nvSpPr>
      <dsp:spPr>
        <a:xfrm>
          <a:off x="445488" y="113537"/>
          <a:ext cx="770953" cy="77107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365E1-2654-4EC8-AB11-4E5E3166ED32}">
      <dsp:nvSpPr>
        <dsp:cNvPr id="0" name=""/>
        <dsp:cNvSpPr/>
      </dsp:nvSpPr>
      <dsp:spPr>
        <a:xfrm>
          <a:off x="615894" y="3919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Small</a:t>
          </a:r>
          <a:endParaRPr lang="en-US" sz="900" kern="1200" dirty="0">
            <a:solidFill>
              <a:schemeClr val="bg1"/>
            </a:solidFill>
          </a:endParaRPr>
        </a:p>
      </dsp:txBody>
      <dsp:txXfrm>
        <a:off x="615894" y="391917"/>
        <a:ext cx="428404" cy="214150"/>
      </dsp:txXfrm>
    </dsp:sp>
    <dsp:sp modelId="{B580CC6C-41FB-404B-862D-CD3333BB6F35}">
      <dsp:nvSpPr>
        <dsp:cNvPr id="0" name=""/>
        <dsp:cNvSpPr/>
      </dsp:nvSpPr>
      <dsp:spPr>
        <a:xfrm>
          <a:off x="231358" y="556574"/>
          <a:ext cx="770953" cy="77107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C766F-F0D8-4C91-BB10-7DC00C5B283D}">
      <dsp:nvSpPr>
        <dsp:cNvPr id="0" name=""/>
        <dsp:cNvSpPr/>
      </dsp:nvSpPr>
      <dsp:spPr>
        <a:xfrm>
          <a:off x="402633" y="8375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Talk</a:t>
          </a:r>
          <a:endParaRPr lang="en-US" sz="900" kern="1200" dirty="0">
            <a:solidFill>
              <a:schemeClr val="bg1"/>
            </a:solidFill>
          </a:endParaRPr>
        </a:p>
      </dsp:txBody>
      <dsp:txXfrm>
        <a:off x="402633" y="837517"/>
        <a:ext cx="428404" cy="214150"/>
      </dsp:txXfrm>
    </dsp:sp>
    <dsp:sp modelId="{7D34E4EE-E127-48F6-A4C2-AC1799F85636}">
      <dsp:nvSpPr>
        <dsp:cNvPr id="0" name=""/>
        <dsp:cNvSpPr/>
      </dsp:nvSpPr>
      <dsp:spPr>
        <a:xfrm>
          <a:off x="500359" y="1052628"/>
          <a:ext cx="662368" cy="662633"/>
        </a:xfrm>
        <a:prstGeom prst="blockArc">
          <a:avLst>
            <a:gd name="adj1" fmla="val 13500000"/>
            <a:gd name="adj2" fmla="val 108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F5DB7-1675-4E3B-94D8-E59C3BC6DB3E}">
      <dsp:nvSpPr>
        <dsp:cNvPr id="0" name=""/>
        <dsp:cNvSpPr/>
      </dsp:nvSpPr>
      <dsp:spPr>
        <a:xfrm>
          <a:off x="616907" y="128375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Mastery</a:t>
          </a:r>
          <a:endParaRPr lang="en-US" sz="900" kern="1200" dirty="0">
            <a:solidFill>
              <a:schemeClr val="bg1"/>
            </a:solidFill>
          </a:endParaRPr>
        </a:p>
      </dsp:txBody>
      <dsp:txXfrm>
        <a:off x="616907" y="1283757"/>
        <a:ext cx="428404" cy="21415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2C1AC-6E61-4D00-9FA1-2658CB4D6487}">
      <dsp:nvSpPr>
        <dsp:cNvPr id="0" name=""/>
        <dsp:cNvSpPr/>
      </dsp:nvSpPr>
      <dsp:spPr>
        <a:xfrm>
          <a:off x="445488" y="113537"/>
          <a:ext cx="770953" cy="77107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365E1-2654-4EC8-AB11-4E5E3166ED32}">
      <dsp:nvSpPr>
        <dsp:cNvPr id="0" name=""/>
        <dsp:cNvSpPr/>
      </dsp:nvSpPr>
      <dsp:spPr>
        <a:xfrm>
          <a:off x="615894" y="3919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Small</a:t>
          </a:r>
          <a:endParaRPr lang="en-US" sz="900" kern="1200" dirty="0">
            <a:solidFill>
              <a:schemeClr val="bg1"/>
            </a:solidFill>
          </a:endParaRPr>
        </a:p>
      </dsp:txBody>
      <dsp:txXfrm>
        <a:off x="615894" y="391917"/>
        <a:ext cx="428404" cy="214150"/>
      </dsp:txXfrm>
    </dsp:sp>
    <dsp:sp modelId="{B580CC6C-41FB-404B-862D-CD3333BB6F35}">
      <dsp:nvSpPr>
        <dsp:cNvPr id="0" name=""/>
        <dsp:cNvSpPr/>
      </dsp:nvSpPr>
      <dsp:spPr>
        <a:xfrm>
          <a:off x="231358" y="556574"/>
          <a:ext cx="770953" cy="77107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C766F-F0D8-4C91-BB10-7DC00C5B283D}">
      <dsp:nvSpPr>
        <dsp:cNvPr id="0" name=""/>
        <dsp:cNvSpPr/>
      </dsp:nvSpPr>
      <dsp:spPr>
        <a:xfrm>
          <a:off x="402633" y="8375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Talk</a:t>
          </a:r>
          <a:endParaRPr lang="en-US" sz="900" kern="1200" dirty="0">
            <a:solidFill>
              <a:schemeClr val="bg1"/>
            </a:solidFill>
          </a:endParaRPr>
        </a:p>
      </dsp:txBody>
      <dsp:txXfrm>
        <a:off x="402633" y="837517"/>
        <a:ext cx="428404" cy="214150"/>
      </dsp:txXfrm>
    </dsp:sp>
    <dsp:sp modelId="{7D34E4EE-E127-48F6-A4C2-AC1799F85636}">
      <dsp:nvSpPr>
        <dsp:cNvPr id="0" name=""/>
        <dsp:cNvSpPr/>
      </dsp:nvSpPr>
      <dsp:spPr>
        <a:xfrm>
          <a:off x="500359" y="1052628"/>
          <a:ext cx="662368" cy="662633"/>
        </a:xfrm>
        <a:prstGeom prst="blockArc">
          <a:avLst>
            <a:gd name="adj1" fmla="val 13500000"/>
            <a:gd name="adj2" fmla="val 108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F5DB7-1675-4E3B-94D8-E59C3BC6DB3E}">
      <dsp:nvSpPr>
        <dsp:cNvPr id="0" name=""/>
        <dsp:cNvSpPr/>
      </dsp:nvSpPr>
      <dsp:spPr>
        <a:xfrm>
          <a:off x="616907" y="128375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Mastery</a:t>
          </a:r>
          <a:endParaRPr lang="en-US" sz="900" kern="1200" dirty="0">
            <a:solidFill>
              <a:schemeClr val="bg1"/>
            </a:solidFill>
          </a:endParaRPr>
        </a:p>
      </dsp:txBody>
      <dsp:txXfrm>
        <a:off x="616907" y="1283757"/>
        <a:ext cx="428404" cy="21415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2C1AC-6E61-4D00-9FA1-2658CB4D6487}">
      <dsp:nvSpPr>
        <dsp:cNvPr id="0" name=""/>
        <dsp:cNvSpPr/>
      </dsp:nvSpPr>
      <dsp:spPr>
        <a:xfrm>
          <a:off x="445488" y="113537"/>
          <a:ext cx="770953" cy="77107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365E1-2654-4EC8-AB11-4E5E3166ED32}">
      <dsp:nvSpPr>
        <dsp:cNvPr id="0" name=""/>
        <dsp:cNvSpPr/>
      </dsp:nvSpPr>
      <dsp:spPr>
        <a:xfrm>
          <a:off x="615894" y="3919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Small</a:t>
          </a:r>
          <a:endParaRPr lang="en-US" sz="900" kern="1200" dirty="0">
            <a:solidFill>
              <a:schemeClr val="bg1"/>
            </a:solidFill>
          </a:endParaRPr>
        </a:p>
      </dsp:txBody>
      <dsp:txXfrm>
        <a:off x="615894" y="391917"/>
        <a:ext cx="428404" cy="214150"/>
      </dsp:txXfrm>
    </dsp:sp>
    <dsp:sp modelId="{B580CC6C-41FB-404B-862D-CD3333BB6F35}">
      <dsp:nvSpPr>
        <dsp:cNvPr id="0" name=""/>
        <dsp:cNvSpPr/>
      </dsp:nvSpPr>
      <dsp:spPr>
        <a:xfrm>
          <a:off x="231358" y="556574"/>
          <a:ext cx="770953" cy="77107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C766F-F0D8-4C91-BB10-7DC00C5B283D}">
      <dsp:nvSpPr>
        <dsp:cNvPr id="0" name=""/>
        <dsp:cNvSpPr/>
      </dsp:nvSpPr>
      <dsp:spPr>
        <a:xfrm>
          <a:off x="402633" y="8375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Talk</a:t>
          </a:r>
          <a:endParaRPr lang="en-US" sz="900" kern="1200" dirty="0">
            <a:solidFill>
              <a:schemeClr val="bg1"/>
            </a:solidFill>
          </a:endParaRPr>
        </a:p>
      </dsp:txBody>
      <dsp:txXfrm>
        <a:off x="402633" y="837517"/>
        <a:ext cx="428404" cy="214150"/>
      </dsp:txXfrm>
    </dsp:sp>
    <dsp:sp modelId="{7D34E4EE-E127-48F6-A4C2-AC1799F85636}">
      <dsp:nvSpPr>
        <dsp:cNvPr id="0" name=""/>
        <dsp:cNvSpPr/>
      </dsp:nvSpPr>
      <dsp:spPr>
        <a:xfrm>
          <a:off x="500359" y="1052628"/>
          <a:ext cx="662368" cy="662633"/>
        </a:xfrm>
        <a:prstGeom prst="blockArc">
          <a:avLst>
            <a:gd name="adj1" fmla="val 13500000"/>
            <a:gd name="adj2" fmla="val 108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F5DB7-1675-4E3B-94D8-E59C3BC6DB3E}">
      <dsp:nvSpPr>
        <dsp:cNvPr id="0" name=""/>
        <dsp:cNvSpPr/>
      </dsp:nvSpPr>
      <dsp:spPr>
        <a:xfrm>
          <a:off x="616907" y="128375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Mastery</a:t>
          </a:r>
          <a:endParaRPr lang="en-US" sz="900" kern="1200" dirty="0">
            <a:solidFill>
              <a:schemeClr val="bg1"/>
            </a:solidFill>
          </a:endParaRPr>
        </a:p>
      </dsp:txBody>
      <dsp:txXfrm>
        <a:off x="616907" y="1283757"/>
        <a:ext cx="428404" cy="2141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2C1AC-6E61-4D00-9FA1-2658CB4D6487}">
      <dsp:nvSpPr>
        <dsp:cNvPr id="0" name=""/>
        <dsp:cNvSpPr/>
      </dsp:nvSpPr>
      <dsp:spPr>
        <a:xfrm>
          <a:off x="1236041" y="0"/>
          <a:ext cx="1430406" cy="1430624"/>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02365E1-2654-4EC8-AB11-4E5E3166ED32}">
      <dsp:nvSpPr>
        <dsp:cNvPr id="0" name=""/>
        <dsp:cNvSpPr/>
      </dsp:nvSpPr>
      <dsp:spPr>
        <a:xfrm>
          <a:off x="1552208" y="516498"/>
          <a:ext cx="794849" cy="397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rPr>
            <a:t>Small</a:t>
          </a:r>
          <a:endParaRPr lang="en-US" sz="1700" b="1" kern="1200" dirty="0">
            <a:solidFill>
              <a:schemeClr val="bg1"/>
            </a:solidFill>
          </a:endParaRPr>
        </a:p>
      </dsp:txBody>
      <dsp:txXfrm>
        <a:off x="1552208" y="516498"/>
        <a:ext cx="794849" cy="397329"/>
      </dsp:txXfrm>
    </dsp:sp>
    <dsp:sp modelId="{B580CC6C-41FB-404B-862D-CD3333BB6F35}">
      <dsp:nvSpPr>
        <dsp:cNvPr id="0" name=""/>
        <dsp:cNvSpPr/>
      </dsp:nvSpPr>
      <dsp:spPr>
        <a:xfrm>
          <a:off x="838751" y="821999"/>
          <a:ext cx="1430406" cy="143062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45EC766F-F0D8-4C91-BB10-7DC00C5B283D}">
      <dsp:nvSpPr>
        <dsp:cNvPr id="0" name=""/>
        <dsp:cNvSpPr/>
      </dsp:nvSpPr>
      <dsp:spPr>
        <a:xfrm>
          <a:off x="1156529" y="1343253"/>
          <a:ext cx="794849" cy="397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rPr>
            <a:t>Talk</a:t>
          </a:r>
          <a:endParaRPr lang="en-US" sz="1700" b="1" kern="1200" dirty="0">
            <a:solidFill>
              <a:schemeClr val="bg1"/>
            </a:solidFill>
          </a:endParaRPr>
        </a:p>
      </dsp:txBody>
      <dsp:txXfrm>
        <a:off x="1156529" y="1343253"/>
        <a:ext cx="794849" cy="397329"/>
      </dsp:txXfrm>
    </dsp:sp>
    <dsp:sp modelId="{7D34E4EE-E127-48F6-A4C2-AC1799F85636}">
      <dsp:nvSpPr>
        <dsp:cNvPr id="0" name=""/>
        <dsp:cNvSpPr/>
      </dsp:nvSpPr>
      <dsp:spPr>
        <a:xfrm>
          <a:off x="1337849" y="1742366"/>
          <a:ext cx="1228941" cy="1229433"/>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7C4F5DB7-1675-4E3B-94D8-E59C3BC6DB3E}">
      <dsp:nvSpPr>
        <dsp:cNvPr id="0" name=""/>
        <dsp:cNvSpPr/>
      </dsp:nvSpPr>
      <dsp:spPr>
        <a:xfrm>
          <a:off x="1554089" y="2171197"/>
          <a:ext cx="794849" cy="397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rPr>
            <a:t>Mastery</a:t>
          </a:r>
          <a:endParaRPr lang="en-US" sz="1700" b="1" kern="1200" dirty="0">
            <a:solidFill>
              <a:schemeClr val="bg1"/>
            </a:solidFill>
          </a:endParaRPr>
        </a:p>
      </dsp:txBody>
      <dsp:txXfrm>
        <a:off x="1554089" y="2171197"/>
        <a:ext cx="794849" cy="39732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2C1AC-6E61-4D00-9FA1-2658CB4D6487}">
      <dsp:nvSpPr>
        <dsp:cNvPr id="0" name=""/>
        <dsp:cNvSpPr/>
      </dsp:nvSpPr>
      <dsp:spPr>
        <a:xfrm>
          <a:off x="445488" y="113537"/>
          <a:ext cx="770953" cy="77107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365E1-2654-4EC8-AB11-4E5E3166ED32}">
      <dsp:nvSpPr>
        <dsp:cNvPr id="0" name=""/>
        <dsp:cNvSpPr/>
      </dsp:nvSpPr>
      <dsp:spPr>
        <a:xfrm>
          <a:off x="615894" y="3919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Small</a:t>
          </a:r>
          <a:endParaRPr lang="en-US" sz="900" kern="1200" dirty="0">
            <a:solidFill>
              <a:schemeClr val="bg1"/>
            </a:solidFill>
          </a:endParaRPr>
        </a:p>
      </dsp:txBody>
      <dsp:txXfrm>
        <a:off x="615894" y="391917"/>
        <a:ext cx="428404" cy="214150"/>
      </dsp:txXfrm>
    </dsp:sp>
    <dsp:sp modelId="{B580CC6C-41FB-404B-862D-CD3333BB6F35}">
      <dsp:nvSpPr>
        <dsp:cNvPr id="0" name=""/>
        <dsp:cNvSpPr/>
      </dsp:nvSpPr>
      <dsp:spPr>
        <a:xfrm>
          <a:off x="231358" y="556574"/>
          <a:ext cx="770953" cy="77107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C766F-F0D8-4C91-BB10-7DC00C5B283D}">
      <dsp:nvSpPr>
        <dsp:cNvPr id="0" name=""/>
        <dsp:cNvSpPr/>
      </dsp:nvSpPr>
      <dsp:spPr>
        <a:xfrm>
          <a:off x="402633" y="8375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Talk</a:t>
          </a:r>
          <a:endParaRPr lang="en-US" sz="900" kern="1200" dirty="0">
            <a:solidFill>
              <a:schemeClr val="bg1"/>
            </a:solidFill>
          </a:endParaRPr>
        </a:p>
      </dsp:txBody>
      <dsp:txXfrm>
        <a:off x="402633" y="837517"/>
        <a:ext cx="428404" cy="214150"/>
      </dsp:txXfrm>
    </dsp:sp>
    <dsp:sp modelId="{7D34E4EE-E127-48F6-A4C2-AC1799F85636}">
      <dsp:nvSpPr>
        <dsp:cNvPr id="0" name=""/>
        <dsp:cNvSpPr/>
      </dsp:nvSpPr>
      <dsp:spPr>
        <a:xfrm>
          <a:off x="500359" y="1052628"/>
          <a:ext cx="662368" cy="662633"/>
        </a:xfrm>
        <a:prstGeom prst="blockArc">
          <a:avLst>
            <a:gd name="adj1" fmla="val 13500000"/>
            <a:gd name="adj2" fmla="val 108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F5DB7-1675-4E3B-94D8-E59C3BC6DB3E}">
      <dsp:nvSpPr>
        <dsp:cNvPr id="0" name=""/>
        <dsp:cNvSpPr/>
      </dsp:nvSpPr>
      <dsp:spPr>
        <a:xfrm>
          <a:off x="616907" y="128375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Mastery</a:t>
          </a:r>
          <a:endParaRPr lang="en-US" sz="900" kern="1200" dirty="0">
            <a:solidFill>
              <a:schemeClr val="bg1"/>
            </a:solidFill>
          </a:endParaRPr>
        </a:p>
      </dsp:txBody>
      <dsp:txXfrm>
        <a:off x="616907" y="1283757"/>
        <a:ext cx="428404" cy="21415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2C1AC-6E61-4D00-9FA1-2658CB4D6487}">
      <dsp:nvSpPr>
        <dsp:cNvPr id="0" name=""/>
        <dsp:cNvSpPr/>
      </dsp:nvSpPr>
      <dsp:spPr>
        <a:xfrm>
          <a:off x="445488" y="113537"/>
          <a:ext cx="770953" cy="77107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365E1-2654-4EC8-AB11-4E5E3166ED32}">
      <dsp:nvSpPr>
        <dsp:cNvPr id="0" name=""/>
        <dsp:cNvSpPr/>
      </dsp:nvSpPr>
      <dsp:spPr>
        <a:xfrm>
          <a:off x="615894" y="3919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Small</a:t>
          </a:r>
          <a:endParaRPr lang="en-US" sz="900" kern="1200" dirty="0">
            <a:solidFill>
              <a:schemeClr val="bg1"/>
            </a:solidFill>
          </a:endParaRPr>
        </a:p>
      </dsp:txBody>
      <dsp:txXfrm>
        <a:off x="615894" y="391917"/>
        <a:ext cx="428404" cy="214150"/>
      </dsp:txXfrm>
    </dsp:sp>
    <dsp:sp modelId="{B580CC6C-41FB-404B-862D-CD3333BB6F35}">
      <dsp:nvSpPr>
        <dsp:cNvPr id="0" name=""/>
        <dsp:cNvSpPr/>
      </dsp:nvSpPr>
      <dsp:spPr>
        <a:xfrm>
          <a:off x="231358" y="556574"/>
          <a:ext cx="770953" cy="77107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C766F-F0D8-4C91-BB10-7DC00C5B283D}">
      <dsp:nvSpPr>
        <dsp:cNvPr id="0" name=""/>
        <dsp:cNvSpPr/>
      </dsp:nvSpPr>
      <dsp:spPr>
        <a:xfrm>
          <a:off x="402633" y="8375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Talk</a:t>
          </a:r>
          <a:endParaRPr lang="en-US" sz="900" kern="1200" dirty="0">
            <a:solidFill>
              <a:schemeClr val="bg1"/>
            </a:solidFill>
          </a:endParaRPr>
        </a:p>
      </dsp:txBody>
      <dsp:txXfrm>
        <a:off x="402633" y="837517"/>
        <a:ext cx="428404" cy="214150"/>
      </dsp:txXfrm>
    </dsp:sp>
    <dsp:sp modelId="{7D34E4EE-E127-48F6-A4C2-AC1799F85636}">
      <dsp:nvSpPr>
        <dsp:cNvPr id="0" name=""/>
        <dsp:cNvSpPr/>
      </dsp:nvSpPr>
      <dsp:spPr>
        <a:xfrm>
          <a:off x="500359" y="1052628"/>
          <a:ext cx="662368" cy="662633"/>
        </a:xfrm>
        <a:prstGeom prst="blockArc">
          <a:avLst>
            <a:gd name="adj1" fmla="val 13500000"/>
            <a:gd name="adj2" fmla="val 108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F5DB7-1675-4E3B-94D8-E59C3BC6DB3E}">
      <dsp:nvSpPr>
        <dsp:cNvPr id="0" name=""/>
        <dsp:cNvSpPr/>
      </dsp:nvSpPr>
      <dsp:spPr>
        <a:xfrm>
          <a:off x="616907" y="128375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Mastery</a:t>
          </a:r>
          <a:endParaRPr lang="en-US" sz="900" kern="1200" dirty="0">
            <a:solidFill>
              <a:schemeClr val="bg1"/>
            </a:solidFill>
          </a:endParaRPr>
        </a:p>
      </dsp:txBody>
      <dsp:txXfrm>
        <a:off x="616907" y="1283757"/>
        <a:ext cx="428404" cy="21415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F34D0-576C-4E9B-BEAC-60CF52E0B34C}">
      <dsp:nvSpPr>
        <dsp:cNvPr id="0" name=""/>
        <dsp:cNvSpPr/>
      </dsp:nvSpPr>
      <dsp:spPr>
        <a:xfrm>
          <a:off x="1007731" y="588631"/>
          <a:ext cx="3928137" cy="3928137"/>
        </a:xfrm>
        <a:prstGeom prst="blockArc">
          <a:avLst>
            <a:gd name="adj1" fmla="val 540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42C185-F8F8-4398-AB39-B56CF922B047}">
      <dsp:nvSpPr>
        <dsp:cNvPr id="0" name=""/>
        <dsp:cNvSpPr/>
      </dsp:nvSpPr>
      <dsp:spPr>
        <a:xfrm>
          <a:off x="1007731" y="588631"/>
          <a:ext cx="3928137" cy="3928137"/>
        </a:xfrm>
        <a:prstGeom prst="blockArc">
          <a:avLst>
            <a:gd name="adj1" fmla="val 16200000"/>
            <a:gd name="adj2" fmla="val 54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B35A7B-C8EE-44FD-B9BC-0A84415A5023}">
      <dsp:nvSpPr>
        <dsp:cNvPr id="0" name=""/>
        <dsp:cNvSpPr/>
      </dsp:nvSpPr>
      <dsp:spPr>
        <a:xfrm>
          <a:off x="1905003" y="1523998"/>
          <a:ext cx="2133593" cy="205740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Engage and Connect</a:t>
          </a:r>
          <a:endParaRPr lang="en-US" sz="2800" b="1" kern="1200" dirty="0"/>
        </a:p>
      </dsp:txBody>
      <dsp:txXfrm>
        <a:off x="2217460" y="1825298"/>
        <a:ext cx="1508679" cy="1454803"/>
      </dsp:txXfrm>
    </dsp:sp>
    <dsp:sp modelId="{AE988C33-6103-4E11-BF6D-F6EF41D36EDD}">
      <dsp:nvSpPr>
        <dsp:cNvPr id="0" name=""/>
        <dsp:cNvSpPr/>
      </dsp:nvSpPr>
      <dsp:spPr>
        <a:xfrm>
          <a:off x="2338986" y="1380"/>
          <a:ext cx="1265626" cy="126562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Be Honest</a:t>
          </a:r>
          <a:endParaRPr lang="en-US" sz="1900" kern="1200" dirty="0"/>
        </a:p>
      </dsp:txBody>
      <dsp:txXfrm>
        <a:off x="2524333" y="186727"/>
        <a:ext cx="894932" cy="894932"/>
      </dsp:txXfrm>
    </dsp:sp>
    <dsp:sp modelId="{15C8920F-C8F7-4F24-A91E-E020B326B126}">
      <dsp:nvSpPr>
        <dsp:cNvPr id="0" name=""/>
        <dsp:cNvSpPr/>
      </dsp:nvSpPr>
      <dsp:spPr>
        <a:xfrm>
          <a:off x="2338986" y="3838392"/>
          <a:ext cx="1265626" cy="126562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Build Rapport</a:t>
          </a:r>
          <a:endParaRPr lang="en-US" sz="1900" kern="1200" dirty="0"/>
        </a:p>
      </dsp:txBody>
      <dsp:txXfrm>
        <a:off x="2524333" y="4023739"/>
        <a:ext cx="894932" cy="89493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2C1AC-6E61-4D00-9FA1-2658CB4D6487}">
      <dsp:nvSpPr>
        <dsp:cNvPr id="0" name=""/>
        <dsp:cNvSpPr/>
      </dsp:nvSpPr>
      <dsp:spPr>
        <a:xfrm>
          <a:off x="445488" y="113537"/>
          <a:ext cx="770953" cy="77107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365E1-2654-4EC8-AB11-4E5E3166ED32}">
      <dsp:nvSpPr>
        <dsp:cNvPr id="0" name=""/>
        <dsp:cNvSpPr/>
      </dsp:nvSpPr>
      <dsp:spPr>
        <a:xfrm>
          <a:off x="615894" y="3919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Small</a:t>
          </a:r>
          <a:endParaRPr lang="en-US" sz="900" kern="1200" dirty="0">
            <a:solidFill>
              <a:schemeClr val="bg1"/>
            </a:solidFill>
          </a:endParaRPr>
        </a:p>
      </dsp:txBody>
      <dsp:txXfrm>
        <a:off x="615894" y="391917"/>
        <a:ext cx="428404" cy="214150"/>
      </dsp:txXfrm>
    </dsp:sp>
    <dsp:sp modelId="{B580CC6C-41FB-404B-862D-CD3333BB6F35}">
      <dsp:nvSpPr>
        <dsp:cNvPr id="0" name=""/>
        <dsp:cNvSpPr/>
      </dsp:nvSpPr>
      <dsp:spPr>
        <a:xfrm>
          <a:off x="231358" y="556574"/>
          <a:ext cx="770953" cy="77107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C766F-F0D8-4C91-BB10-7DC00C5B283D}">
      <dsp:nvSpPr>
        <dsp:cNvPr id="0" name=""/>
        <dsp:cNvSpPr/>
      </dsp:nvSpPr>
      <dsp:spPr>
        <a:xfrm>
          <a:off x="402633" y="8375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Talk</a:t>
          </a:r>
          <a:endParaRPr lang="en-US" sz="900" kern="1200" dirty="0">
            <a:solidFill>
              <a:schemeClr val="bg1"/>
            </a:solidFill>
          </a:endParaRPr>
        </a:p>
      </dsp:txBody>
      <dsp:txXfrm>
        <a:off x="402633" y="837517"/>
        <a:ext cx="428404" cy="214150"/>
      </dsp:txXfrm>
    </dsp:sp>
    <dsp:sp modelId="{7D34E4EE-E127-48F6-A4C2-AC1799F85636}">
      <dsp:nvSpPr>
        <dsp:cNvPr id="0" name=""/>
        <dsp:cNvSpPr/>
      </dsp:nvSpPr>
      <dsp:spPr>
        <a:xfrm>
          <a:off x="500359" y="1052628"/>
          <a:ext cx="662368" cy="662633"/>
        </a:xfrm>
        <a:prstGeom prst="blockArc">
          <a:avLst>
            <a:gd name="adj1" fmla="val 13500000"/>
            <a:gd name="adj2" fmla="val 108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F5DB7-1675-4E3B-94D8-E59C3BC6DB3E}">
      <dsp:nvSpPr>
        <dsp:cNvPr id="0" name=""/>
        <dsp:cNvSpPr/>
      </dsp:nvSpPr>
      <dsp:spPr>
        <a:xfrm>
          <a:off x="616907" y="128375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Mastery</a:t>
          </a:r>
          <a:endParaRPr lang="en-US" sz="900" kern="1200" dirty="0">
            <a:solidFill>
              <a:schemeClr val="bg1"/>
            </a:solidFill>
          </a:endParaRPr>
        </a:p>
      </dsp:txBody>
      <dsp:txXfrm>
        <a:off x="616907" y="1283757"/>
        <a:ext cx="428404" cy="21415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2C1AC-6E61-4D00-9FA1-2658CB4D6487}">
      <dsp:nvSpPr>
        <dsp:cNvPr id="0" name=""/>
        <dsp:cNvSpPr/>
      </dsp:nvSpPr>
      <dsp:spPr>
        <a:xfrm>
          <a:off x="445488" y="113537"/>
          <a:ext cx="770953" cy="77107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365E1-2654-4EC8-AB11-4E5E3166ED32}">
      <dsp:nvSpPr>
        <dsp:cNvPr id="0" name=""/>
        <dsp:cNvSpPr/>
      </dsp:nvSpPr>
      <dsp:spPr>
        <a:xfrm>
          <a:off x="615894" y="3919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Small</a:t>
          </a:r>
          <a:endParaRPr lang="en-US" sz="900" kern="1200" dirty="0">
            <a:solidFill>
              <a:schemeClr val="bg1"/>
            </a:solidFill>
          </a:endParaRPr>
        </a:p>
      </dsp:txBody>
      <dsp:txXfrm>
        <a:off x="615894" y="391917"/>
        <a:ext cx="428404" cy="214150"/>
      </dsp:txXfrm>
    </dsp:sp>
    <dsp:sp modelId="{B580CC6C-41FB-404B-862D-CD3333BB6F35}">
      <dsp:nvSpPr>
        <dsp:cNvPr id="0" name=""/>
        <dsp:cNvSpPr/>
      </dsp:nvSpPr>
      <dsp:spPr>
        <a:xfrm>
          <a:off x="231358" y="556574"/>
          <a:ext cx="770953" cy="77107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C766F-F0D8-4C91-BB10-7DC00C5B283D}">
      <dsp:nvSpPr>
        <dsp:cNvPr id="0" name=""/>
        <dsp:cNvSpPr/>
      </dsp:nvSpPr>
      <dsp:spPr>
        <a:xfrm>
          <a:off x="402633" y="8375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Talk</a:t>
          </a:r>
          <a:endParaRPr lang="en-US" sz="900" kern="1200" dirty="0">
            <a:solidFill>
              <a:schemeClr val="bg1"/>
            </a:solidFill>
          </a:endParaRPr>
        </a:p>
      </dsp:txBody>
      <dsp:txXfrm>
        <a:off x="402633" y="837517"/>
        <a:ext cx="428404" cy="214150"/>
      </dsp:txXfrm>
    </dsp:sp>
    <dsp:sp modelId="{7D34E4EE-E127-48F6-A4C2-AC1799F85636}">
      <dsp:nvSpPr>
        <dsp:cNvPr id="0" name=""/>
        <dsp:cNvSpPr/>
      </dsp:nvSpPr>
      <dsp:spPr>
        <a:xfrm>
          <a:off x="500359" y="1052628"/>
          <a:ext cx="662368" cy="662633"/>
        </a:xfrm>
        <a:prstGeom prst="blockArc">
          <a:avLst>
            <a:gd name="adj1" fmla="val 13500000"/>
            <a:gd name="adj2" fmla="val 108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F5DB7-1675-4E3B-94D8-E59C3BC6DB3E}">
      <dsp:nvSpPr>
        <dsp:cNvPr id="0" name=""/>
        <dsp:cNvSpPr/>
      </dsp:nvSpPr>
      <dsp:spPr>
        <a:xfrm>
          <a:off x="616907" y="128375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Mastery</a:t>
          </a:r>
          <a:endParaRPr lang="en-US" sz="900" kern="1200" dirty="0">
            <a:solidFill>
              <a:schemeClr val="bg1"/>
            </a:solidFill>
          </a:endParaRPr>
        </a:p>
      </dsp:txBody>
      <dsp:txXfrm>
        <a:off x="616907" y="1283757"/>
        <a:ext cx="428404" cy="21415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2C1AC-6E61-4D00-9FA1-2658CB4D6487}">
      <dsp:nvSpPr>
        <dsp:cNvPr id="0" name=""/>
        <dsp:cNvSpPr/>
      </dsp:nvSpPr>
      <dsp:spPr>
        <a:xfrm>
          <a:off x="445488" y="113537"/>
          <a:ext cx="770953" cy="77107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365E1-2654-4EC8-AB11-4E5E3166ED32}">
      <dsp:nvSpPr>
        <dsp:cNvPr id="0" name=""/>
        <dsp:cNvSpPr/>
      </dsp:nvSpPr>
      <dsp:spPr>
        <a:xfrm>
          <a:off x="615894" y="3919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Small</a:t>
          </a:r>
          <a:endParaRPr lang="en-US" sz="900" kern="1200" dirty="0">
            <a:solidFill>
              <a:schemeClr val="bg1"/>
            </a:solidFill>
          </a:endParaRPr>
        </a:p>
      </dsp:txBody>
      <dsp:txXfrm>
        <a:off x="615894" y="391917"/>
        <a:ext cx="428404" cy="214150"/>
      </dsp:txXfrm>
    </dsp:sp>
    <dsp:sp modelId="{B580CC6C-41FB-404B-862D-CD3333BB6F35}">
      <dsp:nvSpPr>
        <dsp:cNvPr id="0" name=""/>
        <dsp:cNvSpPr/>
      </dsp:nvSpPr>
      <dsp:spPr>
        <a:xfrm>
          <a:off x="231358" y="556574"/>
          <a:ext cx="770953" cy="77107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C766F-F0D8-4C91-BB10-7DC00C5B283D}">
      <dsp:nvSpPr>
        <dsp:cNvPr id="0" name=""/>
        <dsp:cNvSpPr/>
      </dsp:nvSpPr>
      <dsp:spPr>
        <a:xfrm>
          <a:off x="402633" y="8375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Talk</a:t>
          </a:r>
          <a:endParaRPr lang="en-US" sz="900" kern="1200" dirty="0">
            <a:solidFill>
              <a:schemeClr val="bg1"/>
            </a:solidFill>
          </a:endParaRPr>
        </a:p>
      </dsp:txBody>
      <dsp:txXfrm>
        <a:off x="402633" y="837517"/>
        <a:ext cx="428404" cy="214150"/>
      </dsp:txXfrm>
    </dsp:sp>
    <dsp:sp modelId="{7D34E4EE-E127-48F6-A4C2-AC1799F85636}">
      <dsp:nvSpPr>
        <dsp:cNvPr id="0" name=""/>
        <dsp:cNvSpPr/>
      </dsp:nvSpPr>
      <dsp:spPr>
        <a:xfrm>
          <a:off x="500359" y="1052628"/>
          <a:ext cx="662368" cy="662633"/>
        </a:xfrm>
        <a:prstGeom prst="blockArc">
          <a:avLst>
            <a:gd name="adj1" fmla="val 13500000"/>
            <a:gd name="adj2" fmla="val 108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F5DB7-1675-4E3B-94D8-E59C3BC6DB3E}">
      <dsp:nvSpPr>
        <dsp:cNvPr id="0" name=""/>
        <dsp:cNvSpPr/>
      </dsp:nvSpPr>
      <dsp:spPr>
        <a:xfrm>
          <a:off x="616907" y="128375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Mastery</a:t>
          </a:r>
          <a:endParaRPr lang="en-US" sz="900" kern="1200" dirty="0">
            <a:solidFill>
              <a:schemeClr val="bg1"/>
            </a:solidFill>
          </a:endParaRPr>
        </a:p>
      </dsp:txBody>
      <dsp:txXfrm>
        <a:off x="616907" y="1283757"/>
        <a:ext cx="428404" cy="21415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2C1AC-6E61-4D00-9FA1-2658CB4D6487}">
      <dsp:nvSpPr>
        <dsp:cNvPr id="0" name=""/>
        <dsp:cNvSpPr/>
      </dsp:nvSpPr>
      <dsp:spPr>
        <a:xfrm>
          <a:off x="445488" y="113537"/>
          <a:ext cx="770953" cy="77107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365E1-2654-4EC8-AB11-4E5E3166ED32}">
      <dsp:nvSpPr>
        <dsp:cNvPr id="0" name=""/>
        <dsp:cNvSpPr/>
      </dsp:nvSpPr>
      <dsp:spPr>
        <a:xfrm>
          <a:off x="615894" y="3919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Small</a:t>
          </a:r>
          <a:endParaRPr lang="en-US" sz="900" kern="1200" dirty="0">
            <a:solidFill>
              <a:schemeClr val="bg1"/>
            </a:solidFill>
          </a:endParaRPr>
        </a:p>
      </dsp:txBody>
      <dsp:txXfrm>
        <a:off x="615894" y="391917"/>
        <a:ext cx="428404" cy="214150"/>
      </dsp:txXfrm>
    </dsp:sp>
    <dsp:sp modelId="{B580CC6C-41FB-404B-862D-CD3333BB6F35}">
      <dsp:nvSpPr>
        <dsp:cNvPr id="0" name=""/>
        <dsp:cNvSpPr/>
      </dsp:nvSpPr>
      <dsp:spPr>
        <a:xfrm>
          <a:off x="231358" y="556574"/>
          <a:ext cx="770953" cy="77107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C766F-F0D8-4C91-BB10-7DC00C5B283D}">
      <dsp:nvSpPr>
        <dsp:cNvPr id="0" name=""/>
        <dsp:cNvSpPr/>
      </dsp:nvSpPr>
      <dsp:spPr>
        <a:xfrm>
          <a:off x="402633" y="8375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Talk</a:t>
          </a:r>
          <a:endParaRPr lang="en-US" sz="900" kern="1200" dirty="0">
            <a:solidFill>
              <a:schemeClr val="bg1"/>
            </a:solidFill>
          </a:endParaRPr>
        </a:p>
      </dsp:txBody>
      <dsp:txXfrm>
        <a:off x="402633" y="837517"/>
        <a:ext cx="428404" cy="214150"/>
      </dsp:txXfrm>
    </dsp:sp>
    <dsp:sp modelId="{7D34E4EE-E127-48F6-A4C2-AC1799F85636}">
      <dsp:nvSpPr>
        <dsp:cNvPr id="0" name=""/>
        <dsp:cNvSpPr/>
      </dsp:nvSpPr>
      <dsp:spPr>
        <a:xfrm>
          <a:off x="500359" y="1052628"/>
          <a:ext cx="662368" cy="662633"/>
        </a:xfrm>
        <a:prstGeom prst="blockArc">
          <a:avLst>
            <a:gd name="adj1" fmla="val 13500000"/>
            <a:gd name="adj2" fmla="val 108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F5DB7-1675-4E3B-94D8-E59C3BC6DB3E}">
      <dsp:nvSpPr>
        <dsp:cNvPr id="0" name=""/>
        <dsp:cNvSpPr/>
      </dsp:nvSpPr>
      <dsp:spPr>
        <a:xfrm>
          <a:off x="616907" y="128375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Mastery</a:t>
          </a:r>
          <a:endParaRPr lang="en-US" sz="900" kern="1200" dirty="0">
            <a:solidFill>
              <a:schemeClr val="bg1"/>
            </a:solidFill>
          </a:endParaRPr>
        </a:p>
      </dsp:txBody>
      <dsp:txXfrm>
        <a:off x="616907" y="1283757"/>
        <a:ext cx="428404" cy="21415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2C1AC-6E61-4D00-9FA1-2658CB4D6487}">
      <dsp:nvSpPr>
        <dsp:cNvPr id="0" name=""/>
        <dsp:cNvSpPr/>
      </dsp:nvSpPr>
      <dsp:spPr>
        <a:xfrm>
          <a:off x="445488" y="113537"/>
          <a:ext cx="770953" cy="77107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365E1-2654-4EC8-AB11-4E5E3166ED32}">
      <dsp:nvSpPr>
        <dsp:cNvPr id="0" name=""/>
        <dsp:cNvSpPr/>
      </dsp:nvSpPr>
      <dsp:spPr>
        <a:xfrm>
          <a:off x="615894" y="3919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Small</a:t>
          </a:r>
          <a:endParaRPr lang="en-US" sz="900" kern="1200" dirty="0">
            <a:solidFill>
              <a:schemeClr val="bg1"/>
            </a:solidFill>
          </a:endParaRPr>
        </a:p>
      </dsp:txBody>
      <dsp:txXfrm>
        <a:off x="615894" y="391917"/>
        <a:ext cx="428404" cy="214150"/>
      </dsp:txXfrm>
    </dsp:sp>
    <dsp:sp modelId="{B580CC6C-41FB-404B-862D-CD3333BB6F35}">
      <dsp:nvSpPr>
        <dsp:cNvPr id="0" name=""/>
        <dsp:cNvSpPr/>
      </dsp:nvSpPr>
      <dsp:spPr>
        <a:xfrm>
          <a:off x="231358" y="556574"/>
          <a:ext cx="770953" cy="77107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C766F-F0D8-4C91-BB10-7DC00C5B283D}">
      <dsp:nvSpPr>
        <dsp:cNvPr id="0" name=""/>
        <dsp:cNvSpPr/>
      </dsp:nvSpPr>
      <dsp:spPr>
        <a:xfrm>
          <a:off x="402633" y="8375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Talk</a:t>
          </a:r>
          <a:endParaRPr lang="en-US" sz="900" kern="1200" dirty="0">
            <a:solidFill>
              <a:schemeClr val="bg1"/>
            </a:solidFill>
          </a:endParaRPr>
        </a:p>
      </dsp:txBody>
      <dsp:txXfrm>
        <a:off x="402633" y="837517"/>
        <a:ext cx="428404" cy="214150"/>
      </dsp:txXfrm>
    </dsp:sp>
    <dsp:sp modelId="{7D34E4EE-E127-48F6-A4C2-AC1799F85636}">
      <dsp:nvSpPr>
        <dsp:cNvPr id="0" name=""/>
        <dsp:cNvSpPr/>
      </dsp:nvSpPr>
      <dsp:spPr>
        <a:xfrm>
          <a:off x="500359" y="1052628"/>
          <a:ext cx="662368" cy="662633"/>
        </a:xfrm>
        <a:prstGeom prst="blockArc">
          <a:avLst>
            <a:gd name="adj1" fmla="val 13500000"/>
            <a:gd name="adj2" fmla="val 108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F5DB7-1675-4E3B-94D8-E59C3BC6DB3E}">
      <dsp:nvSpPr>
        <dsp:cNvPr id="0" name=""/>
        <dsp:cNvSpPr/>
      </dsp:nvSpPr>
      <dsp:spPr>
        <a:xfrm>
          <a:off x="616907" y="128375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Mastery</a:t>
          </a:r>
          <a:endParaRPr lang="en-US" sz="900" kern="1200" dirty="0">
            <a:solidFill>
              <a:schemeClr val="bg1"/>
            </a:solidFill>
          </a:endParaRPr>
        </a:p>
      </dsp:txBody>
      <dsp:txXfrm>
        <a:off x="616907" y="1283757"/>
        <a:ext cx="428404" cy="21415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2C1AC-6E61-4D00-9FA1-2658CB4D6487}">
      <dsp:nvSpPr>
        <dsp:cNvPr id="0" name=""/>
        <dsp:cNvSpPr/>
      </dsp:nvSpPr>
      <dsp:spPr>
        <a:xfrm>
          <a:off x="445488" y="113537"/>
          <a:ext cx="770953" cy="77107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365E1-2654-4EC8-AB11-4E5E3166ED32}">
      <dsp:nvSpPr>
        <dsp:cNvPr id="0" name=""/>
        <dsp:cNvSpPr/>
      </dsp:nvSpPr>
      <dsp:spPr>
        <a:xfrm>
          <a:off x="615894" y="3919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Small</a:t>
          </a:r>
          <a:endParaRPr lang="en-US" sz="900" kern="1200" dirty="0">
            <a:solidFill>
              <a:schemeClr val="bg1"/>
            </a:solidFill>
          </a:endParaRPr>
        </a:p>
      </dsp:txBody>
      <dsp:txXfrm>
        <a:off x="615894" y="391917"/>
        <a:ext cx="428404" cy="214150"/>
      </dsp:txXfrm>
    </dsp:sp>
    <dsp:sp modelId="{B580CC6C-41FB-404B-862D-CD3333BB6F35}">
      <dsp:nvSpPr>
        <dsp:cNvPr id="0" name=""/>
        <dsp:cNvSpPr/>
      </dsp:nvSpPr>
      <dsp:spPr>
        <a:xfrm>
          <a:off x="231358" y="556574"/>
          <a:ext cx="770953" cy="77107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C766F-F0D8-4C91-BB10-7DC00C5B283D}">
      <dsp:nvSpPr>
        <dsp:cNvPr id="0" name=""/>
        <dsp:cNvSpPr/>
      </dsp:nvSpPr>
      <dsp:spPr>
        <a:xfrm>
          <a:off x="402633" y="8375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Talk</a:t>
          </a:r>
          <a:endParaRPr lang="en-US" sz="900" kern="1200" dirty="0">
            <a:solidFill>
              <a:schemeClr val="bg1"/>
            </a:solidFill>
          </a:endParaRPr>
        </a:p>
      </dsp:txBody>
      <dsp:txXfrm>
        <a:off x="402633" y="837517"/>
        <a:ext cx="428404" cy="214150"/>
      </dsp:txXfrm>
    </dsp:sp>
    <dsp:sp modelId="{7D34E4EE-E127-48F6-A4C2-AC1799F85636}">
      <dsp:nvSpPr>
        <dsp:cNvPr id="0" name=""/>
        <dsp:cNvSpPr/>
      </dsp:nvSpPr>
      <dsp:spPr>
        <a:xfrm>
          <a:off x="500359" y="1052628"/>
          <a:ext cx="662368" cy="662633"/>
        </a:xfrm>
        <a:prstGeom prst="blockArc">
          <a:avLst>
            <a:gd name="adj1" fmla="val 13500000"/>
            <a:gd name="adj2" fmla="val 108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F5DB7-1675-4E3B-94D8-E59C3BC6DB3E}">
      <dsp:nvSpPr>
        <dsp:cNvPr id="0" name=""/>
        <dsp:cNvSpPr/>
      </dsp:nvSpPr>
      <dsp:spPr>
        <a:xfrm>
          <a:off x="616907" y="128375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Mastery</a:t>
          </a:r>
          <a:endParaRPr lang="en-US" sz="900" kern="1200" dirty="0">
            <a:solidFill>
              <a:schemeClr val="bg1"/>
            </a:solidFill>
          </a:endParaRPr>
        </a:p>
      </dsp:txBody>
      <dsp:txXfrm>
        <a:off x="616907" y="1283757"/>
        <a:ext cx="428404" cy="2141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2C1AC-6E61-4D00-9FA1-2658CB4D6487}">
      <dsp:nvSpPr>
        <dsp:cNvPr id="0" name=""/>
        <dsp:cNvSpPr/>
      </dsp:nvSpPr>
      <dsp:spPr>
        <a:xfrm>
          <a:off x="445488" y="113537"/>
          <a:ext cx="770953" cy="77107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365E1-2654-4EC8-AB11-4E5E3166ED32}">
      <dsp:nvSpPr>
        <dsp:cNvPr id="0" name=""/>
        <dsp:cNvSpPr/>
      </dsp:nvSpPr>
      <dsp:spPr>
        <a:xfrm>
          <a:off x="615894" y="3919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Small</a:t>
          </a:r>
          <a:endParaRPr lang="en-US" sz="900" kern="1200" dirty="0">
            <a:solidFill>
              <a:schemeClr val="bg1"/>
            </a:solidFill>
          </a:endParaRPr>
        </a:p>
      </dsp:txBody>
      <dsp:txXfrm>
        <a:off x="615894" y="391917"/>
        <a:ext cx="428404" cy="214150"/>
      </dsp:txXfrm>
    </dsp:sp>
    <dsp:sp modelId="{B580CC6C-41FB-404B-862D-CD3333BB6F35}">
      <dsp:nvSpPr>
        <dsp:cNvPr id="0" name=""/>
        <dsp:cNvSpPr/>
      </dsp:nvSpPr>
      <dsp:spPr>
        <a:xfrm>
          <a:off x="231358" y="556574"/>
          <a:ext cx="770953" cy="77107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C766F-F0D8-4C91-BB10-7DC00C5B283D}">
      <dsp:nvSpPr>
        <dsp:cNvPr id="0" name=""/>
        <dsp:cNvSpPr/>
      </dsp:nvSpPr>
      <dsp:spPr>
        <a:xfrm>
          <a:off x="402633" y="8375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Talk</a:t>
          </a:r>
          <a:endParaRPr lang="en-US" sz="900" kern="1200" dirty="0">
            <a:solidFill>
              <a:schemeClr val="bg1"/>
            </a:solidFill>
          </a:endParaRPr>
        </a:p>
      </dsp:txBody>
      <dsp:txXfrm>
        <a:off x="402633" y="837517"/>
        <a:ext cx="428404" cy="214150"/>
      </dsp:txXfrm>
    </dsp:sp>
    <dsp:sp modelId="{7D34E4EE-E127-48F6-A4C2-AC1799F85636}">
      <dsp:nvSpPr>
        <dsp:cNvPr id="0" name=""/>
        <dsp:cNvSpPr/>
      </dsp:nvSpPr>
      <dsp:spPr>
        <a:xfrm>
          <a:off x="500359" y="1052628"/>
          <a:ext cx="662368" cy="662633"/>
        </a:xfrm>
        <a:prstGeom prst="blockArc">
          <a:avLst>
            <a:gd name="adj1" fmla="val 13500000"/>
            <a:gd name="adj2" fmla="val 108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F5DB7-1675-4E3B-94D8-E59C3BC6DB3E}">
      <dsp:nvSpPr>
        <dsp:cNvPr id="0" name=""/>
        <dsp:cNvSpPr/>
      </dsp:nvSpPr>
      <dsp:spPr>
        <a:xfrm>
          <a:off x="616907" y="128375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Mastery</a:t>
          </a:r>
          <a:endParaRPr lang="en-US" sz="900" kern="1200" dirty="0">
            <a:solidFill>
              <a:schemeClr val="bg1"/>
            </a:solidFill>
          </a:endParaRPr>
        </a:p>
      </dsp:txBody>
      <dsp:txXfrm>
        <a:off x="616907" y="1283757"/>
        <a:ext cx="428404" cy="21415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2C1AC-6E61-4D00-9FA1-2658CB4D6487}">
      <dsp:nvSpPr>
        <dsp:cNvPr id="0" name=""/>
        <dsp:cNvSpPr/>
      </dsp:nvSpPr>
      <dsp:spPr>
        <a:xfrm>
          <a:off x="445488" y="113537"/>
          <a:ext cx="770953" cy="77107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365E1-2654-4EC8-AB11-4E5E3166ED32}">
      <dsp:nvSpPr>
        <dsp:cNvPr id="0" name=""/>
        <dsp:cNvSpPr/>
      </dsp:nvSpPr>
      <dsp:spPr>
        <a:xfrm>
          <a:off x="615894" y="3919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Small</a:t>
          </a:r>
          <a:endParaRPr lang="en-US" sz="900" kern="1200" dirty="0">
            <a:solidFill>
              <a:schemeClr val="bg1"/>
            </a:solidFill>
          </a:endParaRPr>
        </a:p>
      </dsp:txBody>
      <dsp:txXfrm>
        <a:off x="615894" y="391917"/>
        <a:ext cx="428404" cy="214150"/>
      </dsp:txXfrm>
    </dsp:sp>
    <dsp:sp modelId="{B580CC6C-41FB-404B-862D-CD3333BB6F35}">
      <dsp:nvSpPr>
        <dsp:cNvPr id="0" name=""/>
        <dsp:cNvSpPr/>
      </dsp:nvSpPr>
      <dsp:spPr>
        <a:xfrm>
          <a:off x="231358" y="556574"/>
          <a:ext cx="770953" cy="77107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C766F-F0D8-4C91-BB10-7DC00C5B283D}">
      <dsp:nvSpPr>
        <dsp:cNvPr id="0" name=""/>
        <dsp:cNvSpPr/>
      </dsp:nvSpPr>
      <dsp:spPr>
        <a:xfrm>
          <a:off x="402633" y="8375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Talk</a:t>
          </a:r>
          <a:endParaRPr lang="en-US" sz="900" kern="1200" dirty="0">
            <a:solidFill>
              <a:schemeClr val="bg1"/>
            </a:solidFill>
          </a:endParaRPr>
        </a:p>
      </dsp:txBody>
      <dsp:txXfrm>
        <a:off x="402633" y="837517"/>
        <a:ext cx="428404" cy="214150"/>
      </dsp:txXfrm>
    </dsp:sp>
    <dsp:sp modelId="{7D34E4EE-E127-48F6-A4C2-AC1799F85636}">
      <dsp:nvSpPr>
        <dsp:cNvPr id="0" name=""/>
        <dsp:cNvSpPr/>
      </dsp:nvSpPr>
      <dsp:spPr>
        <a:xfrm>
          <a:off x="500359" y="1052628"/>
          <a:ext cx="662368" cy="662633"/>
        </a:xfrm>
        <a:prstGeom prst="blockArc">
          <a:avLst>
            <a:gd name="adj1" fmla="val 13500000"/>
            <a:gd name="adj2" fmla="val 108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F5DB7-1675-4E3B-94D8-E59C3BC6DB3E}">
      <dsp:nvSpPr>
        <dsp:cNvPr id="0" name=""/>
        <dsp:cNvSpPr/>
      </dsp:nvSpPr>
      <dsp:spPr>
        <a:xfrm>
          <a:off x="616907" y="128375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Mastery</a:t>
          </a:r>
          <a:endParaRPr lang="en-US" sz="900" kern="1200" dirty="0">
            <a:solidFill>
              <a:schemeClr val="bg1"/>
            </a:solidFill>
          </a:endParaRPr>
        </a:p>
      </dsp:txBody>
      <dsp:txXfrm>
        <a:off x="616907" y="1283757"/>
        <a:ext cx="428404" cy="21415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2C1AC-6E61-4D00-9FA1-2658CB4D6487}">
      <dsp:nvSpPr>
        <dsp:cNvPr id="0" name=""/>
        <dsp:cNvSpPr/>
      </dsp:nvSpPr>
      <dsp:spPr>
        <a:xfrm>
          <a:off x="445488" y="113537"/>
          <a:ext cx="770953" cy="77107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365E1-2654-4EC8-AB11-4E5E3166ED32}">
      <dsp:nvSpPr>
        <dsp:cNvPr id="0" name=""/>
        <dsp:cNvSpPr/>
      </dsp:nvSpPr>
      <dsp:spPr>
        <a:xfrm>
          <a:off x="615894" y="3919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Small</a:t>
          </a:r>
          <a:endParaRPr lang="en-US" sz="900" kern="1200" dirty="0">
            <a:solidFill>
              <a:schemeClr val="bg1"/>
            </a:solidFill>
          </a:endParaRPr>
        </a:p>
      </dsp:txBody>
      <dsp:txXfrm>
        <a:off x="615894" y="391917"/>
        <a:ext cx="428404" cy="214150"/>
      </dsp:txXfrm>
    </dsp:sp>
    <dsp:sp modelId="{B580CC6C-41FB-404B-862D-CD3333BB6F35}">
      <dsp:nvSpPr>
        <dsp:cNvPr id="0" name=""/>
        <dsp:cNvSpPr/>
      </dsp:nvSpPr>
      <dsp:spPr>
        <a:xfrm>
          <a:off x="231358" y="556574"/>
          <a:ext cx="770953" cy="77107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C766F-F0D8-4C91-BB10-7DC00C5B283D}">
      <dsp:nvSpPr>
        <dsp:cNvPr id="0" name=""/>
        <dsp:cNvSpPr/>
      </dsp:nvSpPr>
      <dsp:spPr>
        <a:xfrm>
          <a:off x="402633" y="8375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Talk</a:t>
          </a:r>
          <a:endParaRPr lang="en-US" sz="900" kern="1200" dirty="0">
            <a:solidFill>
              <a:schemeClr val="bg1"/>
            </a:solidFill>
          </a:endParaRPr>
        </a:p>
      </dsp:txBody>
      <dsp:txXfrm>
        <a:off x="402633" y="837517"/>
        <a:ext cx="428404" cy="214150"/>
      </dsp:txXfrm>
    </dsp:sp>
    <dsp:sp modelId="{7D34E4EE-E127-48F6-A4C2-AC1799F85636}">
      <dsp:nvSpPr>
        <dsp:cNvPr id="0" name=""/>
        <dsp:cNvSpPr/>
      </dsp:nvSpPr>
      <dsp:spPr>
        <a:xfrm>
          <a:off x="500359" y="1052628"/>
          <a:ext cx="662368" cy="662633"/>
        </a:xfrm>
        <a:prstGeom prst="blockArc">
          <a:avLst>
            <a:gd name="adj1" fmla="val 13500000"/>
            <a:gd name="adj2" fmla="val 108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F5DB7-1675-4E3B-94D8-E59C3BC6DB3E}">
      <dsp:nvSpPr>
        <dsp:cNvPr id="0" name=""/>
        <dsp:cNvSpPr/>
      </dsp:nvSpPr>
      <dsp:spPr>
        <a:xfrm>
          <a:off x="616907" y="128375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Mastery</a:t>
          </a:r>
          <a:endParaRPr lang="en-US" sz="900" kern="1200" dirty="0">
            <a:solidFill>
              <a:schemeClr val="bg1"/>
            </a:solidFill>
          </a:endParaRPr>
        </a:p>
      </dsp:txBody>
      <dsp:txXfrm>
        <a:off x="616907" y="1283757"/>
        <a:ext cx="428404" cy="2141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2C1AC-6E61-4D00-9FA1-2658CB4D6487}">
      <dsp:nvSpPr>
        <dsp:cNvPr id="0" name=""/>
        <dsp:cNvSpPr/>
      </dsp:nvSpPr>
      <dsp:spPr>
        <a:xfrm>
          <a:off x="445488" y="113537"/>
          <a:ext cx="770953" cy="77107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365E1-2654-4EC8-AB11-4E5E3166ED32}">
      <dsp:nvSpPr>
        <dsp:cNvPr id="0" name=""/>
        <dsp:cNvSpPr/>
      </dsp:nvSpPr>
      <dsp:spPr>
        <a:xfrm>
          <a:off x="615894" y="3919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Small</a:t>
          </a:r>
          <a:endParaRPr lang="en-US" sz="900" kern="1200" dirty="0">
            <a:solidFill>
              <a:schemeClr val="bg1"/>
            </a:solidFill>
          </a:endParaRPr>
        </a:p>
      </dsp:txBody>
      <dsp:txXfrm>
        <a:off x="615894" y="391917"/>
        <a:ext cx="428404" cy="214150"/>
      </dsp:txXfrm>
    </dsp:sp>
    <dsp:sp modelId="{B580CC6C-41FB-404B-862D-CD3333BB6F35}">
      <dsp:nvSpPr>
        <dsp:cNvPr id="0" name=""/>
        <dsp:cNvSpPr/>
      </dsp:nvSpPr>
      <dsp:spPr>
        <a:xfrm>
          <a:off x="231358" y="556574"/>
          <a:ext cx="770953" cy="77107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C766F-F0D8-4C91-BB10-7DC00C5B283D}">
      <dsp:nvSpPr>
        <dsp:cNvPr id="0" name=""/>
        <dsp:cNvSpPr/>
      </dsp:nvSpPr>
      <dsp:spPr>
        <a:xfrm>
          <a:off x="402633" y="8375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Talk</a:t>
          </a:r>
          <a:endParaRPr lang="en-US" sz="900" kern="1200" dirty="0">
            <a:solidFill>
              <a:schemeClr val="bg1"/>
            </a:solidFill>
          </a:endParaRPr>
        </a:p>
      </dsp:txBody>
      <dsp:txXfrm>
        <a:off x="402633" y="837517"/>
        <a:ext cx="428404" cy="214150"/>
      </dsp:txXfrm>
    </dsp:sp>
    <dsp:sp modelId="{7D34E4EE-E127-48F6-A4C2-AC1799F85636}">
      <dsp:nvSpPr>
        <dsp:cNvPr id="0" name=""/>
        <dsp:cNvSpPr/>
      </dsp:nvSpPr>
      <dsp:spPr>
        <a:xfrm>
          <a:off x="500359" y="1052628"/>
          <a:ext cx="662368" cy="662633"/>
        </a:xfrm>
        <a:prstGeom prst="blockArc">
          <a:avLst>
            <a:gd name="adj1" fmla="val 13500000"/>
            <a:gd name="adj2" fmla="val 108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F5DB7-1675-4E3B-94D8-E59C3BC6DB3E}">
      <dsp:nvSpPr>
        <dsp:cNvPr id="0" name=""/>
        <dsp:cNvSpPr/>
      </dsp:nvSpPr>
      <dsp:spPr>
        <a:xfrm>
          <a:off x="616907" y="128375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Mastery</a:t>
          </a:r>
          <a:endParaRPr lang="en-US" sz="900" kern="1200" dirty="0">
            <a:solidFill>
              <a:schemeClr val="bg1"/>
            </a:solidFill>
          </a:endParaRPr>
        </a:p>
      </dsp:txBody>
      <dsp:txXfrm>
        <a:off x="616907" y="1283757"/>
        <a:ext cx="428404" cy="2141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D4C6A-E806-44BE-8DEF-1F195D732734}">
      <dsp:nvSpPr>
        <dsp:cNvPr id="0" name=""/>
        <dsp:cNvSpPr/>
      </dsp:nvSpPr>
      <dsp:spPr>
        <a:xfrm>
          <a:off x="1080352" y="657557"/>
          <a:ext cx="4392494" cy="4392494"/>
        </a:xfrm>
        <a:prstGeom prst="blockArc">
          <a:avLst>
            <a:gd name="adj1" fmla="val 1188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85143F-EDA3-4D81-B493-C0CC4B43F00B}">
      <dsp:nvSpPr>
        <dsp:cNvPr id="0" name=""/>
        <dsp:cNvSpPr/>
      </dsp:nvSpPr>
      <dsp:spPr>
        <a:xfrm>
          <a:off x="1080352" y="657557"/>
          <a:ext cx="4392494" cy="4392494"/>
        </a:xfrm>
        <a:prstGeom prst="blockArc">
          <a:avLst>
            <a:gd name="adj1" fmla="val 7560000"/>
            <a:gd name="adj2" fmla="val 1188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5E1740-3C19-4400-A7DC-6698A93D3826}">
      <dsp:nvSpPr>
        <dsp:cNvPr id="0" name=""/>
        <dsp:cNvSpPr/>
      </dsp:nvSpPr>
      <dsp:spPr>
        <a:xfrm>
          <a:off x="1080352" y="657557"/>
          <a:ext cx="4392494" cy="4392494"/>
        </a:xfrm>
        <a:prstGeom prst="blockArc">
          <a:avLst>
            <a:gd name="adj1" fmla="val 3240000"/>
            <a:gd name="adj2" fmla="val 756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35D23D-CC59-4CD6-9D2A-D307F25001F8}">
      <dsp:nvSpPr>
        <dsp:cNvPr id="0" name=""/>
        <dsp:cNvSpPr/>
      </dsp:nvSpPr>
      <dsp:spPr>
        <a:xfrm>
          <a:off x="1080352" y="657557"/>
          <a:ext cx="4392494" cy="4392494"/>
        </a:xfrm>
        <a:prstGeom prst="blockArc">
          <a:avLst>
            <a:gd name="adj1" fmla="val 20520000"/>
            <a:gd name="adj2" fmla="val 324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5C1FDB-B855-4C01-B47E-4477FED29F49}">
      <dsp:nvSpPr>
        <dsp:cNvPr id="0" name=""/>
        <dsp:cNvSpPr/>
      </dsp:nvSpPr>
      <dsp:spPr>
        <a:xfrm>
          <a:off x="1080352" y="657557"/>
          <a:ext cx="4392494" cy="4392494"/>
        </a:xfrm>
        <a:prstGeom prst="blockArc">
          <a:avLst>
            <a:gd name="adj1" fmla="val 16200000"/>
            <a:gd name="adj2" fmla="val 2052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876190-B359-46DB-A8DC-0CCB821574DD}">
      <dsp:nvSpPr>
        <dsp:cNvPr id="0" name=""/>
        <dsp:cNvSpPr/>
      </dsp:nvSpPr>
      <dsp:spPr>
        <a:xfrm>
          <a:off x="2265461" y="1842666"/>
          <a:ext cx="2022276" cy="202227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Small Talk Techniques</a:t>
          </a:r>
          <a:endParaRPr lang="en-US" sz="2200" kern="1200" dirty="0"/>
        </a:p>
      </dsp:txBody>
      <dsp:txXfrm>
        <a:off x="2561616" y="2138821"/>
        <a:ext cx="1429966" cy="1429966"/>
      </dsp:txXfrm>
    </dsp:sp>
    <dsp:sp modelId="{A5BE8B31-C060-4AE1-9561-26B6F75F6990}">
      <dsp:nvSpPr>
        <dsp:cNvPr id="0" name=""/>
        <dsp:cNvSpPr/>
      </dsp:nvSpPr>
      <dsp:spPr>
        <a:xfrm>
          <a:off x="2568803" y="722"/>
          <a:ext cx="1415593" cy="141559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Become Audience Focused</a:t>
          </a:r>
          <a:endParaRPr lang="en-US" sz="1600" kern="1200" dirty="0"/>
        </a:p>
      </dsp:txBody>
      <dsp:txXfrm>
        <a:off x="2776112" y="208031"/>
        <a:ext cx="1000975" cy="1000975"/>
      </dsp:txXfrm>
    </dsp:sp>
    <dsp:sp modelId="{F2029E7D-F411-4AC0-9903-D242D225ED2B}">
      <dsp:nvSpPr>
        <dsp:cNvPr id="0" name=""/>
        <dsp:cNvSpPr/>
      </dsp:nvSpPr>
      <dsp:spPr>
        <a:xfrm>
          <a:off x="4609091" y="1483077"/>
          <a:ext cx="1415593" cy="141559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Ask Strategic Questions</a:t>
          </a:r>
          <a:endParaRPr lang="en-US" sz="1600" kern="1200" dirty="0"/>
        </a:p>
      </dsp:txBody>
      <dsp:txXfrm>
        <a:off x="4816400" y="1690386"/>
        <a:ext cx="1000975" cy="1000975"/>
      </dsp:txXfrm>
    </dsp:sp>
    <dsp:sp modelId="{AE3164B1-EFD2-4A30-8A13-6287D3701D5F}">
      <dsp:nvSpPr>
        <dsp:cNvPr id="0" name=""/>
        <dsp:cNvSpPr/>
      </dsp:nvSpPr>
      <dsp:spPr>
        <a:xfrm>
          <a:off x="3829770" y="3881580"/>
          <a:ext cx="1415593" cy="141559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Create a Topic Repertoire</a:t>
          </a:r>
          <a:endParaRPr lang="en-US" sz="1600" kern="1200" dirty="0"/>
        </a:p>
      </dsp:txBody>
      <dsp:txXfrm>
        <a:off x="4037079" y="4088889"/>
        <a:ext cx="1000975" cy="1000975"/>
      </dsp:txXfrm>
    </dsp:sp>
    <dsp:sp modelId="{69EED718-9249-4B15-9913-ECA54AB8B6C8}">
      <dsp:nvSpPr>
        <dsp:cNvPr id="0" name=""/>
        <dsp:cNvSpPr/>
      </dsp:nvSpPr>
      <dsp:spPr>
        <a:xfrm>
          <a:off x="1307835" y="3881580"/>
          <a:ext cx="1415593" cy="141559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Engage &amp; Connect</a:t>
          </a:r>
          <a:endParaRPr lang="en-US" sz="1600" kern="1200" dirty="0"/>
        </a:p>
      </dsp:txBody>
      <dsp:txXfrm>
        <a:off x="1515144" y="4088889"/>
        <a:ext cx="1000975" cy="1000975"/>
      </dsp:txXfrm>
    </dsp:sp>
    <dsp:sp modelId="{630F8046-6EC6-498D-855E-5B5ADA9F4917}">
      <dsp:nvSpPr>
        <dsp:cNvPr id="0" name=""/>
        <dsp:cNvSpPr/>
      </dsp:nvSpPr>
      <dsp:spPr>
        <a:xfrm>
          <a:off x="528515" y="1483077"/>
          <a:ext cx="1415593" cy="141559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Learn from the Best</a:t>
          </a:r>
          <a:endParaRPr lang="en-US" sz="1600" kern="1200" dirty="0"/>
        </a:p>
      </dsp:txBody>
      <dsp:txXfrm>
        <a:off x="735824" y="1690386"/>
        <a:ext cx="1000975" cy="10009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A9E22-F8C5-47F2-884C-FAB0135E2732}">
      <dsp:nvSpPr>
        <dsp:cNvPr id="0" name=""/>
        <dsp:cNvSpPr/>
      </dsp:nvSpPr>
      <dsp:spPr>
        <a:xfrm>
          <a:off x="1005286" y="605236"/>
          <a:ext cx="4047326" cy="4047326"/>
        </a:xfrm>
        <a:prstGeom prst="blockArc">
          <a:avLst>
            <a:gd name="adj1" fmla="val 5400000"/>
            <a:gd name="adj2" fmla="val 1620000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42C185-F8F8-4398-AB39-B56CF922B047}">
      <dsp:nvSpPr>
        <dsp:cNvPr id="0" name=""/>
        <dsp:cNvSpPr/>
      </dsp:nvSpPr>
      <dsp:spPr>
        <a:xfrm>
          <a:off x="1005286" y="605236"/>
          <a:ext cx="4047326" cy="4047326"/>
        </a:xfrm>
        <a:prstGeom prst="blockArc">
          <a:avLst>
            <a:gd name="adj1" fmla="val 16200000"/>
            <a:gd name="adj2" fmla="val 540000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B35A7B-C8EE-44FD-B9BC-0A84415A5023}">
      <dsp:nvSpPr>
        <dsp:cNvPr id="0" name=""/>
        <dsp:cNvSpPr/>
      </dsp:nvSpPr>
      <dsp:spPr>
        <a:xfrm>
          <a:off x="1917473" y="1475008"/>
          <a:ext cx="2286604" cy="201434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Become Audience Focused</a:t>
          </a:r>
          <a:endParaRPr lang="en-US" sz="2400" b="1" kern="1200" dirty="0"/>
        </a:p>
      </dsp:txBody>
      <dsp:txXfrm>
        <a:off x="2252338" y="1770003"/>
        <a:ext cx="1616874" cy="1424359"/>
      </dsp:txXfrm>
    </dsp:sp>
    <dsp:sp modelId="{AE988C33-6103-4E11-BF6D-F6EF41D36EDD}">
      <dsp:nvSpPr>
        <dsp:cNvPr id="0" name=""/>
        <dsp:cNvSpPr/>
      </dsp:nvSpPr>
      <dsp:spPr>
        <a:xfrm>
          <a:off x="2377755" y="927"/>
          <a:ext cx="1302389" cy="130238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Show Interest</a:t>
          </a:r>
          <a:endParaRPr lang="en-US" sz="2000" kern="1200" dirty="0"/>
        </a:p>
      </dsp:txBody>
      <dsp:txXfrm>
        <a:off x="2568485" y="191657"/>
        <a:ext cx="920929" cy="920929"/>
      </dsp:txXfrm>
    </dsp:sp>
    <dsp:sp modelId="{ACEADD1F-FF4E-477F-8A00-6BFC6AD310EB}">
      <dsp:nvSpPr>
        <dsp:cNvPr id="0" name=""/>
        <dsp:cNvSpPr/>
      </dsp:nvSpPr>
      <dsp:spPr>
        <a:xfrm>
          <a:off x="2377755" y="3954482"/>
          <a:ext cx="1302389" cy="130238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Let Others Talk</a:t>
          </a:r>
          <a:endParaRPr lang="en-US" sz="2000" kern="1200" dirty="0"/>
        </a:p>
      </dsp:txBody>
      <dsp:txXfrm>
        <a:off x="2568485" y="4145212"/>
        <a:ext cx="920929" cy="9209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2C1AC-6E61-4D00-9FA1-2658CB4D6487}">
      <dsp:nvSpPr>
        <dsp:cNvPr id="0" name=""/>
        <dsp:cNvSpPr/>
      </dsp:nvSpPr>
      <dsp:spPr>
        <a:xfrm>
          <a:off x="445488" y="113537"/>
          <a:ext cx="770953" cy="77107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365E1-2654-4EC8-AB11-4E5E3166ED32}">
      <dsp:nvSpPr>
        <dsp:cNvPr id="0" name=""/>
        <dsp:cNvSpPr/>
      </dsp:nvSpPr>
      <dsp:spPr>
        <a:xfrm>
          <a:off x="615894" y="3919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Small</a:t>
          </a:r>
          <a:endParaRPr lang="en-US" sz="900" kern="1200" dirty="0">
            <a:solidFill>
              <a:schemeClr val="bg1"/>
            </a:solidFill>
          </a:endParaRPr>
        </a:p>
      </dsp:txBody>
      <dsp:txXfrm>
        <a:off x="615894" y="391917"/>
        <a:ext cx="428404" cy="214150"/>
      </dsp:txXfrm>
    </dsp:sp>
    <dsp:sp modelId="{B580CC6C-41FB-404B-862D-CD3333BB6F35}">
      <dsp:nvSpPr>
        <dsp:cNvPr id="0" name=""/>
        <dsp:cNvSpPr/>
      </dsp:nvSpPr>
      <dsp:spPr>
        <a:xfrm>
          <a:off x="231358" y="556574"/>
          <a:ext cx="770953" cy="77107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C766F-F0D8-4C91-BB10-7DC00C5B283D}">
      <dsp:nvSpPr>
        <dsp:cNvPr id="0" name=""/>
        <dsp:cNvSpPr/>
      </dsp:nvSpPr>
      <dsp:spPr>
        <a:xfrm>
          <a:off x="402633" y="8375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Talk</a:t>
          </a:r>
          <a:endParaRPr lang="en-US" sz="900" kern="1200" dirty="0">
            <a:solidFill>
              <a:schemeClr val="bg1"/>
            </a:solidFill>
          </a:endParaRPr>
        </a:p>
      </dsp:txBody>
      <dsp:txXfrm>
        <a:off x="402633" y="837517"/>
        <a:ext cx="428404" cy="214150"/>
      </dsp:txXfrm>
    </dsp:sp>
    <dsp:sp modelId="{7D34E4EE-E127-48F6-A4C2-AC1799F85636}">
      <dsp:nvSpPr>
        <dsp:cNvPr id="0" name=""/>
        <dsp:cNvSpPr/>
      </dsp:nvSpPr>
      <dsp:spPr>
        <a:xfrm>
          <a:off x="500359" y="1052628"/>
          <a:ext cx="662368" cy="662633"/>
        </a:xfrm>
        <a:prstGeom prst="blockArc">
          <a:avLst>
            <a:gd name="adj1" fmla="val 13500000"/>
            <a:gd name="adj2" fmla="val 108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F5DB7-1675-4E3B-94D8-E59C3BC6DB3E}">
      <dsp:nvSpPr>
        <dsp:cNvPr id="0" name=""/>
        <dsp:cNvSpPr/>
      </dsp:nvSpPr>
      <dsp:spPr>
        <a:xfrm>
          <a:off x="616907" y="128375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Mastery</a:t>
          </a:r>
          <a:endParaRPr lang="en-US" sz="900" kern="1200" dirty="0">
            <a:solidFill>
              <a:schemeClr val="bg1"/>
            </a:solidFill>
          </a:endParaRPr>
        </a:p>
      </dsp:txBody>
      <dsp:txXfrm>
        <a:off x="616907" y="1283757"/>
        <a:ext cx="428404" cy="2141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2C1AC-6E61-4D00-9FA1-2658CB4D6487}">
      <dsp:nvSpPr>
        <dsp:cNvPr id="0" name=""/>
        <dsp:cNvSpPr/>
      </dsp:nvSpPr>
      <dsp:spPr>
        <a:xfrm>
          <a:off x="445488" y="113537"/>
          <a:ext cx="770953" cy="77107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365E1-2654-4EC8-AB11-4E5E3166ED32}">
      <dsp:nvSpPr>
        <dsp:cNvPr id="0" name=""/>
        <dsp:cNvSpPr/>
      </dsp:nvSpPr>
      <dsp:spPr>
        <a:xfrm>
          <a:off x="615894" y="3919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Small</a:t>
          </a:r>
          <a:endParaRPr lang="en-US" sz="900" kern="1200" dirty="0">
            <a:solidFill>
              <a:schemeClr val="bg1"/>
            </a:solidFill>
          </a:endParaRPr>
        </a:p>
      </dsp:txBody>
      <dsp:txXfrm>
        <a:off x="615894" y="391917"/>
        <a:ext cx="428404" cy="214150"/>
      </dsp:txXfrm>
    </dsp:sp>
    <dsp:sp modelId="{B580CC6C-41FB-404B-862D-CD3333BB6F35}">
      <dsp:nvSpPr>
        <dsp:cNvPr id="0" name=""/>
        <dsp:cNvSpPr/>
      </dsp:nvSpPr>
      <dsp:spPr>
        <a:xfrm>
          <a:off x="231358" y="556574"/>
          <a:ext cx="770953" cy="77107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C766F-F0D8-4C91-BB10-7DC00C5B283D}">
      <dsp:nvSpPr>
        <dsp:cNvPr id="0" name=""/>
        <dsp:cNvSpPr/>
      </dsp:nvSpPr>
      <dsp:spPr>
        <a:xfrm>
          <a:off x="402633" y="83751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Talk</a:t>
          </a:r>
          <a:endParaRPr lang="en-US" sz="900" kern="1200" dirty="0">
            <a:solidFill>
              <a:schemeClr val="bg1"/>
            </a:solidFill>
          </a:endParaRPr>
        </a:p>
      </dsp:txBody>
      <dsp:txXfrm>
        <a:off x="402633" y="837517"/>
        <a:ext cx="428404" cy="214150"/>
      </dsp:txXfrm>
    </dsp:sp>
    <dsp:sp modelId="{7D34E4EE-E127-48F6-A4C2-AC1799F85636}">
      <dsp:nvSpPr>
        <dsp:cNvPr id="0" name=""/>
        <dsp:cNvSpPr/>
      </dsp:nvSpPr>
      <dsp:spPr>
        <a:xfrm>
          <a:off x="500359" y="1052628"/>
          <a:ext cx="662368" cy="662633"/>
        </a:xfrm>
        <a:prstGeom prst="blockArc">
          <a:avLst>
            <a:gd name="adj1" fmla="val 13500000"/>
            <a:gd name="adj2" fmla="val 108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F5DB7-1675-4E3B-94D8-E59C3BC6DB3E}">
      <dsp:nvSpPr>
        <dsp:cNvPr id="0" name=""/>
        <dsp:cNvSpPr/>
      </dsp:nvSpPr>
      <dsp:spPr>
        <a:xfrm>
          <a:off x="616907" y="1283757"/>
          <a:ext cx="428404" cy="2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Mastery</a:t>
          </a:r>
          <a:endParaRPr lang="en-US" sz="900" kern="1200" dirty="0">
            <a:solidFill>
              <a:schemeClr val="bg1"/>
            </a:solidFill>
          </a:endParaRPr>
        </a:p>
      </dsp:txBody>
      <dsp:txXfrm>
        <a:off x="616907" y="1283757"/>
        <a:ext cx="428404" cy="21415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0.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AC600B-1D54-410C-BAFD-81541E80DE53}" type="datetimeFigureOut">
              <a:rPr lang="en-US" smtClean="0"/>
              <a:t>3/5/2017</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34C85F-81B9-4453-955B-7DF470F65650}" type="slidenum">
              <a:rPr lang="en-US" smtClean="0"/>
              <a:t>‹#›</a:t>
            </a:fld>
            <a:endParaRPr lang="en-US" dirty="0"/>
          </a:p>
        </p:txBody>
      </p:sp>
    </p:spTree>
    <p:extLst>
      <p:ext uri="{BB962C8B-B14F-4D97-AF65-F5344CB8AC3E}">
        <p14:creationId xmlns:p14="http://schemas.microsoft.com/office/powerpoint/2010/main" val="2771532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171450" y="304800"/>
            <a:ext cx="6521958" cy="804672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158749" y="7138617"/>
            <a:ext cx="6542532" cy="177544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514350" y="2133600"/>
            <a:ext cx="5829300" cy="2373477"/>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028700" y="4741334"/>
            <a:ext cx="4800600" cy="1964267"/>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60ABF3-2590-4056-8EB8-25924EE6DC06}" type="datetimeFigureOut">
              <a:rPr lang="en-US" smtClean="0"/>
              <a:t>3/5/2017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3ED1C3-935D-4999-AA90-A95A1E67025F}" type="slidenum">
              <a:rPr lang="en-US" smtClean="0"/>
              <a:t>‹#›</a:t>
            </a:fld>
            <a:endParaRPr lang="en-US" dirty="0"/>
          </a:p>
        </p:txBody>
      </p:sp>
    </p:spTree>
  </p:cSld>
  <p:clrMapOvr>
    <a:masterClrMapping/>
  </p:clrMapOvr>
  <p:transition spd="med" advClick="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60ABF3-2590-4056-8EB8-25924EE6DC06}" type="datetimeFigureOut">
              <a:rPr lang="en-US" smtClean="0"/>
              <a:t>3/5/2017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3ED1C3-935D-4999-AA90-A95A1E67025F}" type="slidenum">
              <a:rPr lang="en-US" smtClean="0"/>
              <a:t>‹#›</a:t>
            </a:fld>
            <a:endParaRPr lang="en-US" dirty="0"/>
          </a:p>
        </p:txBody>
      </p:sp>
    </p:spTree>
  </p:cSld>
  <p:clrMapOvr>
    <a:masterClrMapping/>
  </p:clrMapOvr>
  <p:transition spd="med" advClick="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171450" y="304800"/>
            <a:ext cx="6521958" cy="19019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4E60ABF3-2590-4056-8EB8-25924EE6DC06}" type="datetimeFigureOut">
              <a:rPr lang="en-US" smtClean="0"/>
              <a:t>3/5/2017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3ED1C3-935D-4999-AA90-A95A1E67025F}" type="slidenum">
              <a:rPr lang="en-US" smtClean="0"/>
              <a:t>‹#›</a:t>
            </a:fld>
            <a:endParaRPr lang="en-US" dirty="0"/>
          </a:p>
        </p:txBody>
      </p:sp>
      <p:grpSp>
        <p:nvGrpSpPr>
          <p:cNvPr id="15" name="Group 14"/>
          <p:cNvGrpSpPr>
            <a:grpSpLocks noChangeAspect="1"/>
          </p:cNvGrpSpPr>
          <p:nvPr/>
        </p:nvGrpSpPr>
        <p:grpSpPr bwMode="hidden">
          <a:xfrm>
            <a:off x="158749" y="952255"/>
            <a:ext cx="6542532" cy="177544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4972050" y="1930401"/>
            <a:ext cx="1543050" cy="5983111"/>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42900" y="1930400"/>
            <a:ext cx="4514850" cy="5983112"/>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spd="med" advClick="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3250A7-F2AC-4A3A-BAC6-4433188AF404}" type="datetime1">
              <a:rPr lang="en-US" smtClean="0"/>
              <a:pPr/>
              <a:t>3/5/2017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3ED1C3-935D-4999-AA90-A95A1E67025F}" type="slidenum">
              <a:rPr lang="en-US" smtClean="0"/>
              <a:t>‹#›</a:t>
            </a:fld>
            <a:endParaRPr lang="en-US" dirty="0"/>
          </a:p>
        </p:txBody>
      </p:sp>
      <p:sp>
        <p:nvSpPr>
          <p:cNvPr id="7" name="Title 6"/>
          <p:cNvSpPr>
            <a:spLocks noGrp="1"/>
          </p:cNvSpPr>
          <p:nvPr>
            <p:ph type="title"/>
          </p:nvPr>
        </p:nvSpPr>
        <p:spPr>
          <a:xfrm>
            <a:off x="2895600" y="990600"/>
            <a:ext cx="3810000" cy="1359408"/>
          </a:xfrm>
        </p:spPr>
        <p:txBody>
          <a:bodyPr>
            <a:normAutofit/>
          </a:bodyPr>
          <a:lstStyle>
            <a:lvl1pPr>
              <a:defRPr sz="2800"/>
            </a:lvl1pPr>
          </a:lstStyle>
          <a:p>
            <a:r>
              <a:rPr lang="en-US" dirty="0"/>
              <a:t>Click to edit Master title style</a:t>
            </a:r>
          </a:p>
        </p:txBody>
      </p:sp>
    </p:spTree>
  </p:cSld>
  <p:clrMapOvr>
    <a:masterClrMapping/>
  </p:clrMapOvr>
  <p:transition spd="med" advClick="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171450" y="304800"/>
            <a:ext cx="6521958" cy="6315456"/>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4535579" y="5604789"/>
            <a:ext cx="2157322" cy="95203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1964490" y="5433720"/>
            <a:ext cx="4158386" cy="1133517"/>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121546" y="5450083"/>
            <a:ext cx="4100985" cy="1032363"/>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4207117" y="5432233"/>
            <a:ext cx="2481000" cy="868732"/>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158749" y="5411407"/>
            <a:ext cx="6542532" cy="1773165"/>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517524" y="3284747"/>
            <a:ext cx="5829300" cy="2032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025524" y="1916598"/>
            <a:ext cx="4813301" cy="1253068"/>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60ABF3-2590-4056-8EB8-25924EE6DC06}" type="datetimeFigureOut">
              <a:rPr lang="en-US" smtClean="0"/>
              <a:t>3/5/2017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3ED1C3-935D-4999-AA90-A95A1E67025F}" type="slidenum">
              <a:rPr lang="en-US" smtClean="0"/>
              <a:t>‹#›</a:t>
            </a:fld>
            <a:endParaRPr lang="en-US" dirty="0"/>
          </a:p>
        </p:txBody>
      </p:sp>
    </p:spTree>
  </p:cSld>
  <p:clrMapOvr>
    <a:masterClrMapping/>
  </p:clrMapOvr>
  <p:transition spd="med" advClick="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4E60ABF3-2590-4056-8EB8-25924EE6DC06}" type="datetimeFigureOut">
              <a:rPr lang="en-US" smtClean="0"/>
              <a:t>3/5/2017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3ED1C3-935D-4999-AA90-A95A1E67025F}" type="slidenum">
              <a:rPr lang="en-US" smtClean="0"/>
              <a:t>‹#›</a:t>
            </a:fld>
            <a:endParaRPr lang="en-US" dirty="0"/>
          </a:p>
        </p:txBody>
      </p:sp>
      <p:sp>
        <p:nvSpPr>
          <p:cNvPr id="9" name="Content Placeholder 8"/>
          <p:cNvSpPr>
            <a:spLocks noGrp="1"/>
          </p:cNvSpPr>
          <p:nvPr>
            <p:ph sz="quarter" idx="13"/>
          </p:nvPr>
        </p:nvSpPr>
        <p:spPr>
          <a:xfrm>
            <a:off x="507491" y="3572256"/>
            <a:ext cx="2866644" cy="459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3483864" y="3572256"/>
            <a:ext cx="2866644" cy="459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advClick="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7492" y="3570819"/>
            <a:ext cx="2866644" cy="853016"/>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8000" y="4572001"/>
            <a:ext cx="2865041" cy="359621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86150" y="3570817"/>
            <a:ext cx="2866644" cy="853016"/>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4572001"/>
            <a:ext cx="2866644" cy="359621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60ABF3-2590-4056-8EB8-25924EE6DC06}" type="datetimeFigureOut">
              <a:rPr lang="en-US" smtClean="0"/>
              <a:t>3/5/2017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3ED1C3-935D-4999-AA90-A95A1E67025F}" type="slidenum">
              <a:rPr lang="en-US" smtClean="0"/>
              <a:t>‹#›</a:t>
            </a:fld>
            <a:endParaRPr lang="en-US" dirty="0"/>
          </a:p>
        </p:txBody>
      </p:sp>
    </p:spTree>
  </p:cSld>
  <p:clrMapOvr>
    <a:masterClrMapping/>
  </p:clrMapOvr>
  <p:transition spd="med" advClick="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60ABF3-2590-4056-8EB8-25924EE6DC06}" type="datetimeFigureOut">
              <a:rPr lang="en-US" smtClean="0"/>
              <a:t>3/5/2017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3ED1C3-935D-4999-AA90-A95A1E67025F}" type="slidenum">
              <a:rPr lang="en-US" smtClean="0"/>
              <a:t>‹#›</a:t>
            </a:fld>
            <a:endParaRPr lang="en-US" dirty="0"/>
          </a:p>
        </p:txBody>
      </p:sp>
    </p:spTree>
  </p:cSld>
  <p:clrMapOvr>
    <a:masterClrMapping/>
  </p:clrMapOvr>
  <p:transition spd="med" advClick="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171450" y="304800"/>
            <a:ext cx="6521958" cy="19019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158749" y="952255"/>
            <a:ext cx="6542532" cy="1773165"/>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4E60ABF3-2590-4056-8EB8-25924EE6DC06}" type="datetimeFigureOut">
              <a:rPr lang="en-US" smtClean="0"/>
              <a:t>3/5/2017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3ED1C3-935D-4999-AA90-A95A1E67025F}" type="slidenum">
              <a:rPr lang="en-US" smtClean="0"/>
              <a:t>‹#›</a:t>
            </a:fld>
            <a:endParaRPr lang="en-US" dirty="0"/>
          </a:p>
        </p:txBody>
      </p:sp>
    </p:spTree>
  </p:cSld>
  <p:clrMapOvr>
    <a:masterClrMapping/>
  </p:clrMapOvr>
  <p:transition spd="med" advClick="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171450" y="304800"/>
            <a:ext cx="6521958" cy="19019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4E60ABF3-2590-4056-8EB8-25924EE6DC06}" type="datetimeFigureOut">
              <a:rPr lang="en-US" smtClean="0"/>
              <a:t>3/5/2017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3ED1C3-935D-4999-AA90-A95A1E67025F}" type="slidenum">
              <a:rPr lang="en-US" smtClean="0"/>
              <a:t>‹#›</a:t>
            </a:fld>
            <a:endParaRPr lang="en-US" dirty="0"/>
          </a:p>
        </p:txBody>
      </p:sp>
      <p:sp>
        <p:nvSpPr>
          <p:cNvPr id="4" name="Text Placeholder 3"/>
          <p:cNvSpPr>
            <a:spLocks noGrp="1"/>
          </p:cNvSpPr>
          <p:nvPr>
            <p:ph type="body" sz="half" idx="2"/>
          </p:nvPr>
        </p:nvSpPr>
        <p:spPr>
          <a:xfrm>
            <a:off x="685800" y="4775201"/>
            <a:ext cx="2514600" cy="2540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158749" y="952255"/>
            <a:ext cx="6542532" cy="177544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685800" y="3048000"/>
            <a:ext cx="2514600" cy="1670304"/>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488972" y="2438400"/>
            <a:ext cx="2928057" cy="508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spd="med" advClick="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171450" y="304800"/>
            <a:ext cx="6521958" cy="804672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158749" y="7138617"/>
            <a:ext cx="6542532" cy="177544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3655617" y="451556"/>
            <a:ext cx="2859484" cy="3239912"/>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3651250" y="3714045"/>
            <a:ext cx="2863850" cy="3228623"/>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60ABF3-2590-4056-8EB8-25924EE6DC06}" type="datetimeFigureOut">
              <a:rPr lang="en-US" smtClean="0"/>
              <a:t>3/5/2017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3ED1C3-935D-4999-AA90-A95A1E67025F}" type="slidenum">
              <a:rPr lang="en-US" smtClean="0"/>
              <a:t>‹#›</a:t>
            </a:fld>
            <a:endParaRPr lang="en-US" dirty="0"/>
          </a:p>
        </p:txBody>
      </p:sp>
      <p:sp>
        <p:nvSpPr>
          <p:cNvPr id="3" name="Picture Placeholder 2"/>
          <p:cNvSpPr>
            <a:spLocks noGrp="1"/>
          </p:cNvSpPr>
          <p:nvPr>
            <p:ph type="pic" idx="1"/>
          </p:nvPr>
        </p:nvSpPr>
        <p:spPr>
          <a:xfrm>
            <a:off x="628650" y="1828800"/>
            <a:ext cx="2674620" cy="390144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cSld>
  <p:clrMapOvr>
    <a:masterClrMapping/>
  </p:clrMapOvr>
  <p:transition spd="med" advClick="0">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171450" y="304800"/>
            <a:ext cx="6521958" cy="329184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158749" y="2239239"/>
            <a:ext cx="6542532" cy="1773165"/>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342900" y="451104"/>
            <a:ext cx="6172200" cy="167030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3872754" y="8333553"/>
            <a:ext cx="2840018" cy="486833"/>
          </a:xfrm>
          <a:prstGeom prst="rect">
            <a:avLst/>
          </a:prstGeom>
        </p:spPr>
        <p:txBody>
          <a:bodyPr vert="horz" lIns="91440" tIns="45720" rIns="91440" bIns="45720" rtlCol="0" anchor="ctr"/>
          <a:lstStyle>
            <a:lvl1pPr algn="r">
              <a:defRPr sz="1000">
                <a:solidFill>
                  <a:schemeClr val="tx2"/>
                </a:solidFill>
              </a:defRPr>
            </a:lvl1pPr>
          </a:lstStyle>
          <a:p>
            <a:fld id="{4E60ABF3-2590-4056-8EB8-25924EE6DC06}" type="datetimeFigureOut">
              <a:rPr lang="en-US" smtClean="0"/>
              <a:t>3/5/2017</a:t>
            </a:fld>
            <a:endParaRPr lang="en-US" dirty="0"/>
          </a:p>
        </p:txBody>
      </p:sp>
      <p:sp>
        <p:nvSpPr>
          <p:cNvPr id="5" name="Footer Placeholder 4"/>
          <p:cNvSpPr>
            <a:spLocks noGrp="1"/>
          </p:cNvSpPr>
          <p:nvPr>
            <p:ph type="ftr" sz="quarter" idx="3"/>
          </p:nvPr>
        </p:nvSpPr>
        <p:spPr>
          <a:xfrm>
            <a:off x="145229" y="8333553"/>
            <a:ext cx="2840018" cy="486833"/>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2993316" y="8333552"/>
            <a:ext cx="871370" cy="486833"/>
          </a:xfrm>
          <a:prstGeom prst="rect">
            <a:avLst/>
          </a:prstGeom>
        </p:spPr>
        <p:txBody>
          <a:bodyPr vert="horz" lIns="91440" tIns="45720" rIns="91440" bIns="45720" rtlCol="0" anchor="ctr"/>
          <a:lstStyle>
            <a:lvl1pPr algn="ctr">
              <a:defRPr sz="1000">
                <a:solidFill>
                  <a:schemeClr val="tx2"/>
                </a:solidFill>
              </a:defRPr>
            </a:lvl1pPr>
          </a:lstStyle>
          <a:p>
            <a:fld id="{E53ED1C3-935D-4999-AA90-A95A1E67025F}" type="slidenum">
              <a:rPr lang="en-US" smtClean="0"/>
              <a:t>‹#›</a:t>
            </a:fld>
            <a:endParaRPr lang="en-US" dirty="0"/>
          </a:p>
        </p:txBody>
      </p:sp>
      <p:sp>
        <p:nvSpPr>
          <p:cNvPr id="3" name="Text Placeholder 2"/>
          <p:cNvSpPr>
            <a:spLocks noGrp="1"/>
          </p:cNvSpPr>
          <p:nvPr>
            <p:ph type="body" idx="1"/>
          </p:nvPr>
        </p:nvSpPr>
        <p:spPr>
          <a:xfrm>
            <a:off x="654051" y="3567289"/>
            <a:ext cx="5556250" cy="46009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ransition spd="med" advClick="0">
    <p:pull/>
  </p:transition>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Wingdings" panose="05000000000000000000" pitchFamily="2" charset="2"/>
        <a:buChar char="q"/>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Wingdings" panose="05000000000000000000" pitchFamily="2"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Courier New" panose="02070309020205020404" pitchFamily="49" charset="0"/>
        <a:buChar char="o"/>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diagramLayout" Target="../diagrams/layout8.xml"/><Relationship Id="rId7" Type="http://schemas.openxmlformats.org/officeDocument/2006/relationships/slide" Target="slide11.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slide" Target="slide12.xml"/></Relationships>
</file>

<file path=ppt/slides/_rels/slide11.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slide" Target="slide13.xml"/><Relationship Id="rId7" Type="http://schemas.openxmlformats.org/officeDocument/2006/relationships/diagramColors" Target="../diagrams/colors10.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png"/><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slide" Target="slide27.xml"/><Relationship Id="rId7" Type="http://schemas.openxmlformats.org/officeDocument/2006/relationships/diagramQuickStyle" Target="../diagrams/quickStyle12.xml"/><Relationship Id="rId2"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slide" Target="slide18.xml"/><Relationship Id="rId9" Type="http://schemas.microsoft.com/office/2007/relationships/diagramDrawing" Target="../diagrams/drawing12.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slide" Target="slide28.xml"/><Relationship Id="rId7" Type="http://schemas.openxmlformats.org/officeDocument/2006/relationships/diagramQuickStyle" Target="../diagrams/quickStyle13.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slide" Target="slide19.xml"/><Relationship Id="rId9" Type="http://schemas.microsoft.com/office/2007/relationships/diagramDrawing" Target="../diagrams/drawing13.xml"/></Relationships>
</file>

<file path=ppt/slides/_rels/slide18.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slide" Target="slide16.xml"/><Relationship Id="rId7" Type="http://schemas.openxmlformats.org/officeDocument/2006/relationships/diagramColors" Target="../diagrams/colors1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2.png"/><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diagramLayout" Target="../diagrams/layout16.xml"/><Relationship Id="rId7" Type="http://schemas.openxmlformats.org/officeDocument/2006/relationships/slide" Target="slide23.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openxmlformats.org/officeDocument/2006/relationships/slide" Target="slide26.xml"/><Relationship Id="rId5" Type="http://schemas.openxmlformats.org/officeDocument/2006/relationships/diagramColors" Target="../diagrams/colors16.xml"/><Relationship Id="rId10" Type="http://schemas.openxmlformats.org/officeDocument/2006/relationships/slide" Target="slide27.xml"/><Relationship Id="rId4" Type="http://schemas.openxmlformats.org/officeDocument/2006/relationships/diagramQuickStyle" Target="../diagrams/quickStyle16.xml"/><Relationship Id="rId9" Type="http://schemas.openxmlformats.org/officeDocument/2006/relationships/slide" Target="slide25.xml"/></Relationships>
</file>

<file path=ppt/slides/_rels/slide23.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7.png"/><Relationship Id="rId7" Type="http://schemas.openxmlformats.org/officeDocument/2006/relationships/diagramColors" Target="../diagrams/colors17.xml"/><Relationship Id="rId2"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4.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7.png"/><Relationship Id="rId7" Type="http://schemas.openxmlformats.org/officeDocument/2006/relationships/diagramColors" Target="../diagrams/colors18.xml"/><Relationship Id="rId2"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5.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7.png"/><Relationship Id="rId7" Type="http://schemas.openxmlformats.org/officeDocument/2006/relationships/diagramColors" Target="../diagrams/colors19.xml"/><Relationship Id="rId2"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6.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7.png"/><Relationship Id="rId7" Type="http://schemas.openxmlformats.org/officeDocument/2006/relationships/diagramColors" Target="../diagrams/colors20.xml"/><Relationship Id="rId2"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27.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8.jpg"/><Relationship Id="rId7" Type="http://schemas.openxmlformats.org/officeDocument/2006/relationships/diagramColors" Target="../diagrams/colors21.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2.png"/><Relationship Id="rId2" Type="http://schemas.openxmlformats.org/officeDocument/2006/relationships/diagramData" Target="../diagrams/data22.xml"/><Relationship Id="rId1" Type="http://schemas.openxmlformats.org/officeDocument/2006/relationships/slideLayout" Target="../slideLayouts/slideLayout4.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3.xml"/><Relationship Id="rId7" Type="http://schemas.openxmlformats.org/officeDocument/2006/relationships/image" Target="../media/image3.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23.xml"/><Relationship Id="rId3" Type="http://schemas.openxmlformats.org/officeDocument/2006/relationships/slide" Target="slide27.xml"/><Relationship Id="rId7" Type="http://schemas.openxmlformats.org/officeDocument/2006/relationships/diagramQuickStyle" Target="../diagrams/quickStyle23.xml"/><Relationship Id="rId2" Type="http://schemas.openxmlformats.org/officeDocument/2006/relationships/slide" Target="slide33.xml"/><Relationship Id="rId1" Type="http://schemas.openxmlformats.org/officeDocument/2006/relationships/slideLayout" Target="../slideLayouts/slideLayout2.xml"/><Relationship Id="rId6" Type="http://schemas.openxmlformats.org/officeDocument/2006/relationships/diagramLayout" Target="../diagrams/layout23.xml"/><Relationship Id="rId5" Type="http://schemas.openxmlformats.org/officeDocument/2006/relationships/diagramData" Target="../diagrams/data23.xml"/><Relationship Id="rId4" Type="http://schemas.openxmlformats.org/officeDocument/2006/relationships/slide" Target="slide32.xml"/><Relationship Id="rId9" Type="http://schemas.microsoft.com/office/2007/relationships/diagramDrawing" Target="../diagrams/drawing23.xml"/></Relationships>
</file>

<file path=ppt/slides/_rels/slide32.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slide" Target="slide31.xml"/><Relationship Id="rId7" Type="http://schemas.openxmlformats.org/officeDocument/2006/relationships/diagramColors" Target="../diagrams/colors2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25.xml"/><Relationship Id="rId3" Type="http://schemas.openxmlformats.org/officeDocument/2006/relationships/slide" Target="slide28.xml"/><Relationship Id="rId7" Type="http://schemas.openxmlformats.org/officeDocument/2006/relationships/diagramQuickStyle" Target="../diagrams/quickStyle25.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Layout" Target="../diagrams/layout25.xml"/><Relationship Id="rId5" Type="http://schemas.openxmlformats.org/officeDocument/2006/relationships/diagramData" Target="../diagrams/data25.xml"/><Relationship Id="rId4" Type="http://schemas.openxmlformats.org/officeDocument/2006/relationships/slide" Target="slide34.xml"/><Relationship Id="rId9" Type="http://schemas.microsoft.com/office/2007/relationships/diagramDrawing" Target="../diagrams/drawing2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2.png"/><Relationship Id="rId2" Type="http://schemas.openxmlformats.org/officeDocument/2006/relationships/diagramData" Target="../diagrams/data26.xml"/><Relationship Id="rId1" Type="http://schemas.openxmlformats.org/officeDocument/2006/relationships/slideLayout" Target="../slideLayouts/slideLayout4.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diagramLayout" Target="../diagrams/layout27.xml"/><Relationship Id="rId7" Type="http://schemas.openxmlformats.org/officeDocument/2006/relationships/slide" Target="slide3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 Id="rId9" Type="http://schemas.openxmlformats.org/officeDocument/2006/relationships/slide" Target="slide39.xml"/></Relationships>
</file>

<file path=ppt/slides/_rels/slide37.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7.png"/><Relationship Id="rId7" Type="http://schemas.openxmlformats.org/officeDocument/2006/relationships/diagramColors" Target="../diagrams/colors28.xml"/><Relationship Id="rId2"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38.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image" Target="../media/image7.png"/><Relationship Id="rId7" Type="http://schemas.openxmlformats.org/officeDocument/2006/relationships/diagramColors" Target="../diagrams/colors29.xml"/><Relationship Id="rId2"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29.xml"/></Relationships>
</file>

<file path=ppt/slides/_rels/slide39.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image" Target="../media/image8.jpg"/><Relationship Id="rId7" Type="http://schemas.openxmlformats.org/officeDocument/2006/relationships/diagramColors" Target="../diagrams/colors30.xml"/><Relationship Id="rId2" Type="http://schemas.openxmlformats.org/officeDocument/2006/relationships/slide" Target="slide40.xml"/><Relationship Id="rId1" Type="http://schemas.openxmlformats.org/officeDocument/2006/relationships/slideLayout" Target="../slideLayouts/slideLayout2.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2.png"/><Relationship Id="rId2" Type="http://schemas.openxmlformats.org/officeDocument/2006/relationships/diagramData" Target="../diagrams/data31.xml"/><Relationship Id="rId1" Type="http://schemas.openxmlformats.org/officeDocument/2006/relationships/slideLayout" Target="../slideLayouts/slideLayout9.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1.xml.rels><?xml version="1.0" encoding="UTF-8" standalone="yes"?>
<Relationships xmlns="http://schemas.openxmlformats.org/package/2006/relationships"><Relationship Id="rId8" Type="http://schemas.microsoft.com/office/2007/relationships/diagramDrawing" Target="../diagrams/drawing32.xml"/><Relationship Id="rId13" Type="http://schemas.openxmlformats.org/officeDocument/2006/relationships/hyperlink" Target="https://www.forbes.com/sites/brettnelson/2012/03/30/six-reasons-small-talk-is-very-important-and-how-to-get-better-at-it/#afb966364760" TargetMode="External"/><Relationship Id="rId3" Type="http://schemas.openxmlformats.org/officeDocument/2006/relationships/image" Target="../media/image2.png"/><Relationship Id="rId7" Type="http://schemas.openxmlformats.org/officeDocument/2006/relationships/diagramColors" Target="../diagrams/colors32.xml"/><Relationship Id="rId12" Type="http://schemas.openxmlformats.org/officeDocument/2006/relationships/image" Target="../media/image17.jpeg"/><Relationship Id="rId2" Type="http://schemas.openxmlformats.org/officeDocument/2006/relationships/hyperlink" Target="https://www.forbes.com/sites/brettnelson/2012/03/30/six-reasons-small-talk-is-very-important-and-how-to-get-better-at-it/#712a6ddc6476" TargetMode="External"/><Relationship Id="rId1" Type="http://schemas.openxmlformats.org/officeDocument/2006/relationships/slideLayout" Target="../slideLayouts/slideLayout2.xml"/><Relationship Id="rId6" Type="http://schemas.openxmlformats.org/officeDocument/2006/relationships/diagramQuickStyle" Target="../diagrams/quickStyle32.xml"/><Relationship Id="rId11" Type="http://schemas.openxmlformats.org/officeDocument/2006/relationships/hyperlink" Target="http://etiquette-ny.com/10-tips-to-master-the-art-of-small-talk-in-business/" TargetMode="External"/><Relationship Id="rId5" Type="http://schemas.openxmlformats.org/officeDocument/2006/relationships/diagramLayout" Target="../diagrams/layout32.xml"/><Relationship Id="rId10" Type="http://schemas.openxmlformats.org/officeDocument/2006/relationships/image" Target="../media/image16.jpeg"/><Relationship Id="rId4" Type="http://schemas.openxmlformats.org/officeDocument/2006/relationships/diagramData" Target="../diagrams/data32.xml"/><Relationship Id="rId9" Type="http://schemas.openxmlformats.org/officeDocument/2006/relationships/hyperlink" Target="http://www.businessinsider.com/9-ways-to-get-better-at-small-talk-2016-11/#-1" TargetMode="External"/><Relationship Id="rId14" Type="http://schemas.openxmlformats.org/officeDocument/2006/relationships/image" Target="../media/image18.jpeg"/></Relationships>
</file>

<file path=ppt/slides/_rels/slide42.xml.rels><?xml version="1.0" encoding="UTF-8" standalone="yes"?>
<Relationships xmlns="http://schemas.openxmlformats.org/package/2006/relationships"><Relationship Id="rId8" Type="http://schemas.microsoft.com/office/2007/relationships/diagramDrawing" Target="../diagrams/drawing33.xml"/><Relationship Id="rId3" Type="http://schemas.openxmlformats.org/officeDocument/2006/relationships/image" Target="../media/image2.png"/><Relationship Id="rId7" Type="http://schemas.openxmlformats.org/officeDocument/2006/relationships/diagramColors" Target="../diagrams/colors33.xml"/><Relationship Id="rId2" Type="http://schemas.openxmlformats.org/officeDocument/2006/relationships/hyperlink" Target="https://www.forbes.com/sites/brettnelson/2012/03/30/six-reasons-small-talk-is-very-important-and-how-to-get-better-at-it/#712a6ddc6476" TargetMode="External"/><Relationship Id="rId1" Type="http://schemas.openxmlformats.org/officeDocument/2006/relationships/slideLayout" Target="../slideLayouts/slideLayout2.xml"/><Relationship Id="rId6" Type="http://schemas.openxmlformats.org/officeDocument/2006/relationships/diagramQuickStyle" Target="../diagrams/quickStyle33.xml"/><Relationship Id="rId5" Type="http://schemas.openxmlformats.org/officeDocument/2006/relationships/diagramLayout" Target="../diagrams/layout33.xml"/><Relationship Id="rId10" Type="http://schemas.openxmlformats.org/officeDocument/2006/relationships/image" Target="../media/image19.JPG"/><Relationship Id="rId4" Type="http://schemas.openxmlformats.org/officeDocument/2006/relationships/diagramData" Target="../diagrams/data33.xml"/><Relationship Id="rId9" Type="http://schemas.openxmlformats.org/officeDocument/2006/relationships/hyperlink" Target="https://youtu.be/rjGt9Uskcno" TargetMode="Externa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8089917"/>
            <a:ext cx="2539683" cy="279365"/>
          </a:xfrm>
          <a:prstGeom prst="rect">
            <a:avLst/>
          </a:prstGeom>
        </p:spPr>
      </p:pic>
      <p:graphicFrame>
        <p:nvGraphicFramePr>
          <p:cNvPr id="19" name="Diagram 18"/>
          <p:cNvGraphicFramePr/>
          <p:nvPr>
            <p:extLst>
              <p:ext uri="{D42A27DB-BD31-4B8C-83A1-F6EECF244321}">
                <p14:modId xmlns:p14="http://schemas.microsoft.com/office/powerpoint/2010/main" val="1143015120"/>
              </p:ext>
            </p:extLst>
          </p:nvPr>
        </p:nvGraphicFramePr>
        <p:xfrm>
          <a:off x="152400" y="381000"/>
          <a:ext cx="64770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ction Button: Forward or Next 1">
            <a:hlinkClick r:id="" action="ppaction://hlinkshowjump?jump=nextslide" highlightClick="1"/>
          </p:cNvPr>
          <p:cNvSpPr/>
          <p:nvPr/>
        </p:nvSpPr>
        <p:spPr>
          <a:xfrm>
            <a:off x="5638800" y="8405446"/>
            <a:ext cx="7620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Next</a:t>
            </a:r>
            <a:endParaRPr lang="en-US" b="1" dirty="0">
              <a:solidFill>
                <a:schemeClr val="bg1"/>
              </a:solidFill>
            </a:endParaRPr>
          </a:p>
        </p:txBody>
      </p:sp>
    </p:spTree>
    <p:extLst>
      <p:ext uri="{BB962C8B-B14F-4D97-AF65-F5344CB8AC3E}">
        <p14:creationId xmlns:p14="http://schemas.microsoft.com/office/powerpoint/2010/main" val="1632691965"/>
      </p:ext>
    </p:extLst>
  </p:cSld>
  <p:clrMapOvr>
    <a:masterClrMapping/>
  </p:clrMapOvr>
  <p:transition spd="med" advClick="0">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235" y="3429000"/>
            <a:ext cx="6858000" cy="2514600"/>
          </a:xfrm>
        </p:spPr>
        <p:txBody>
          <a:bodyPr/>
          <a:lstStyle/>
          <a:p>
            <a:pPr marL="0" indent="0">
              <a:buNone/>
            </a:pPr>
            <a:r>
              <a:rPr lang="en-US" b="1" dirty="0" smtClean="0"/>
              <a:t>Mastery Check: </a:t>
            </a:r>
            <a:br>
              <a:rPr lang="en-US" b="1" dirty="0" smtClean="0"/>
            </a:br>
            <a:r>
              <a:rPr lang="en-US" dirty="0" smtClean="0"/>
              <a:t>Apply your knowledge by selecting true or false.</a:t>
            </a:r>
          </a:p>
          <a:p>
            <a:pPr marL="0" indent="0">
              <a:buNone/>
            </a:pPr>
            <a:endParaRPr lang="en-US" b="1" dirty="0"/>
          </a:p>
          <a:p>
            <a:pPr marL="0" indent="0">
              <a:buNone/>
            </a:pPr>
            <a:r>
              <a:rPr lang="en-US" b="1" dirty="0" smtClean="0"/>
              <a:t>Question: </a:t>
            </a:r>
            <a:r>
              <a:rPr lang="en-US" dirty="0" smtClean="0"/>
              <a:t>If </a:t>
            </a:r>
            <a:r>
              <a:rPr lang="en-US" dirty="0"/>
              <a:t>there is a subject you are not familiar with, just lie and pretend you are an expert. </a:t>
            </a:r>
            <a:r>
              <a:rPr lang="en-US" dirty="0" smtClean="0"/>
              <a:t>The customer will never know. </a:t>
            </a:r>
            <a:endParaRPr lang="en-US" dirty="0"/>
          </a:p>
          <a:p>
            <a:pPr marL="0" indent="0">
              <a:buNone/>
            </a:pPr>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Small Talk</a:t>
            </a:r>
            <a:br>
              <a:rPr lang="en-US" dirty="0" smtClean="0"/>
            </a:br>
            <a:r>
              <a:rPr lang="en-US" dirty="0" smtClean="0"/>
              <a:t>Mastery </a:t>
            </a:r>
            <a:r>
              <a:rPr lang="en-US" dirty="0" smtClean="0"/>
              <a:t>Check</a:t>
            </a:r>
            <a:endParaRPr lang="en-US" dirty="0"/>
          </a:p>
        </p:txBody>
      </p:sp>
      <p:graphicFrame>
        <p:nvGraphicFramePr>
          <p:cNvPr id="6" name="Diagram 5"/>
          <p:cNvGraphicFramePr/>
          <p:nvPr>
            <p:extLst>
              <p:ext uri="{D42A27DB-BD31-4B8C-83A1-F6EECF244321}">
                <p14:modId xmlns:p14="http://schemas.microsoft.com/office/powerpoint/2010/main" val="3182508283"/>
              </p:ext>
            </p:extLst>
          </p:nvPr>
        </p:nvGraphicFramePr>
        <p:xfrm>
          <a:off x="304800" y="381000"/>
          <a:ext cx="1447800"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p:cNvSpPr/>
          <p:nvPr/>
        </p:nvSpPr>
        <p:spPr>
          <a:xfrm>
            <a:off x="2590800" y="6669593"/>
            <a:ext cx="1295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hlinkClick r:id="rId7" action="ppaction://hlinksldjump"/>
              </a:rPr>
              <a:t>True</a:t>
            </a:r>
            <a:endParaRPr lang="en-US" b="1" dirty="0">
              <a:solidFill>
                <a:schemeClr val="bg1"/>
              </a:solidFill>
            </a:endParaRPr>
          </a:p>
        </p:txBody>
      </p:sp>
      <p:sp>
        <p:nvSpPr>
          <p:cNvPr id="13" name="Rectangle 12">
            <a:hlinkClick r:id="rId8" action="ppaction://hlinksldjump"/>
          </p:cNvPr>
          <p:cNvSpPr/>
          <p:nvPr/>
        </p:nvSpPr>
        <p:spPr>
          <a:xfrm>
            <a:off x="2590800" y="7888793"/>
            <a:ext cx="1312148" cy="725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9" action="ppaction://hlinksldjump"/>
              </a:rPr>
              <a:t>False</a:t>
            </a:r>
            <a:endParaRPr lang="en-US" dirty="0" smtClean="0"/>
          </a:p>
        </p:txBody>
      </p:sp>
    </p:spTree>
    <p:extLst>
      <p:ext uri="{BB962C8B-B14F-4D97-AF65-F5344CB8AC3E}">
        <p14:creationId xmlns:p14="http://schemas.microsoft.com/office/powerpoint/2010/main" val="4261631955"/>
      </p:ext>
    </p:extLst>
  </p:cSld>
  <p:clrMapOvr>
    <a:masterClrMapping/>
  </p:clrMapOvr>
  <p:transition spd="med" advClick="0">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3749082"/>
            <a:ext cx="6629400" cy="5029200"/>
          </a:xfrm>
        </p:spPr>
        <p:txBody>
          <a:bodyPr/>
          <a:lstStyle/>
          <a:p>
            <a:pPr marL="0" indent="0">
              <a:buNone/>
            </a:pPr>
            <a:r>
              <a:rPr lang="en-US" b="1" dirty="0" smtClean="0"/>
              <a:t>Mastery Check Answer</a:t>
            </a:r>
          </a:p>
          <a:p>
            <a:pPr marL="0" indent="0">
              <a:buNone/>
            </a:pPr>
            <a:endParaRPr lang="en-US" dirty="0"/>
          </a:p>
          <a:p>
            <a:pPr marL="0" indent="0">
              <a:buNone/>
            </a:pPr>
            <a:r>
              <a:rPr lang="en-US" b="1" dirty="0" smtClean="0"/>
              <a:t>Question: </a:t>
            </a:r>
            <a:r>
              <a:rPr lang="en-US" dirty="0" smtClean="0"/>
              <a:t>If </a:t>
            </a:r>
            <a:r>
              <a:rPr lang="en-US" dirty="0"/>
              <a:t>there is a subject you are not familiar with, just lie and pretend you are an expert. The customer will never know. </a:t>
            </a:r>
          </a:p>
          <a:p>
            <a:pPr marL="0" indent="0">
              <a:buNone/>
            </a:pPr>
            <a:endParaRPr lang="en-US" dirty="0" smtClean="0"/>
          </a:p>
          <a:p>
            <a:pPr marL="0" indent="0">
              <a:buNone/>
            </a:pPr>
            <a:r>
              <a:rPr lang="en-US" b="1" dirty="0" smtClean="0"/>
              <a:t>Answer: </a:t>
            </a:r>
            <a:r>
              <a:rPr lang="en-US" dirty="0" smtClean="0"/>
              <a:t>You selected True. Oops that is incorrect.</a:t>
            </a:r>
            <a:endParaRPr lang="en-US" dirty="0"/>
          </a:p>
        </p:txBody>
      </p:sp>
      <p:sp>
        <p:nvSpPr>
          <p:cNvPr id="3" name="Title 2"/>
          <p:cNvSpPr>
            <a:spLocks noGrp="1"/>
          </p:cNvSpPr>
          <p:nvPr>
            <p:ph type="title"/>
          </p:nvPr>
        </p:nvSpPr>
        <p:spPr/>
        <p:txBody>
          <a:bodyPr/>
          <a:lstStyle/>
          <a:p>
            <a:r>
              <a:rPr lang="en-US" dirty="0" smtClean="0"/>
              <a:t>Small Talk</a:t>
            </a:r>
            <a:br>
              <a:rPr lang="en-US" dirty="0" smtClean="0"/>
            </a:br>
            <a:r>
              <a:rPr lang="en-US" dirty="0" smtClean="0"/>
              <a:t>Mastery </a:t>
            </a:r>
            <a:r>
              <a:rPr lang="en-US" dirty="0" smtClean="0"/>
              <a:t>Check</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7093090"/>
            <a:ext cx="1714500" cy="1714500"/>
          </a:xfrm>
          <a:prstGeom prst="rect">
            <a:avLst/>
          </a:prstGeom>
        </p:spPr>
      </p:pic>
      <p:graphicFrame>
        <p:nvGraphicFramePr>
          <p:cNvPr id="8" name="Diagram 7"/>
          <p:cNvGraphicFramePr/>
          <p:nvPr>
            <p:extLst>
              <p:ext uri="{D42A27DB-BD31-4B8C-83A1-F6EECF244321}">
                <p14:modId xmlns:p14="http://schemas.microsoft.com/office/powerpoint/2010/main" val="2030959058"/>
              </p:ext>
            </p:extLst>
          </p:nvPr>
        </p:nvGraphicFramePr>
        <p:xfrm>
          <a:off x="304800" y="381000"/>
          <a:ext cx="1447800"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Left Arrow 9"/>
          <p:cNvSpPr/>
          <p:nvPr/>
        </p:nvSpPr>
        <p:spPr>
          <a:xfrm>
            <a:off x="1143000" y="7543800"/>
            <a:ext cx="20574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8" action="ppaction://hlinksldjump"/>
              </a:rPr>
              <a:t>Try again</a:t>
            </a:r>
            <a:endParaRPr lang="en-US" dirty="0"/>
          </a:p>
        </p:txBody>
      </p:sp>
    </p:spTree>
    <p:extLst>
      <p:ext uri="{BB962C8B-B14F-4D97-AF65-F5344CB8AC3E}">
        <p14:creationId xmlns:p14="http://schemas.microsoft.com/office/powerpoint/2010/main" val="1700548665"/>
      </p:ext>
    </p:extLst>
  </p:cSld>
  <p:clrMapOvr>
    <a:masterClrMapping/>
  </p:clrMapOvr>
  <p:transition spd="med" advClick="0">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3176116"/>
            <a:ext cx="6618514" cy="5029200"/>
          </a:xfrm>
        </p:spPr>
        <p:txBody>
          <a:bodyPr/>
          <a:lstStyle/>
          <a:p>
            <a:pPr marL="0" indent="0">
              <a:buNone/>
            </a:pPr>
            <a:r>
              <a:rPr lang="en-US" b="1" dirty="0" smtClean="0"/>
              <a:t>Mastery Check Answer</a:t>
            </a:r>
          </a:p>
          <a:p>
            <a:pPr marL="0" indent="0">
              <a:buNone/>
            </a:pPr>
            <a:endParaRPr lang="en-US" sz="1600" dirty="0" smtClean="0"/>
          </a:p>
          <a:p>
            <a:pPr marL="0" indent="0">
              <a:buNone/>
            </a:pPr>
            <a:r>
              <a:rPr lang="en-US" b="1" dirty="0" smtClean="0"/>
              <a:t>Question: </a:t>
            </a:r>
            <a:r>
              <a:rPr lang="en-US" dirty="0" smtClean="0"/>
              <a:t>If there is a subject you are not familiar with, just lie and pretend you are an expert. The customer will never know. </a:t>
            </a:r>
          </a:p>
          <a:p>
            <a:pPr marL="0" indent="0">
              <a:buNone/>
            </a:pPr>
            <a:endParaRPr lang="en-US" dirty="0" smtClean="0"/>
          </a:p>
          <a:p>
            <a:pPr marL="0" indent="0">
              <a:buNone/>
            </a:pPr>
            <a:r>
              <a:rPr lang="en-US" b="1" dirty="0" smtClean="0"/>
              <a:t>Correct Answer: </a:t>
            </a:r>
            <a:r>
              <a:rPr lang="en-US" dirty="0" smtClean="0"/>
              <a:t>False. </a:t>
            </a:r>
          </a:p>
          <a:p>
            <a:pPr marL="0" indent="0">
              <a:buNone/>
            </a:pPr>
            <a:r>
              <a:rPr lang="en-US" dirty="0" smtClean="0"/>
              <a:t>When making small talk, be genuine. If you don’t know, use the opportunity to ask them to teach you more about the topic.</a:t>
            </a: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Small Talk</a:t>
            </a:r>
            <a:br>
              <a:rPr lang="en-US" dirty="0" smtClean="0"/>
            </a:br>
            <a:r>
              <a:rPr lang="en-US" dirty="0" smtClean="0"/>
              <a:t>Mastery </a:t>
            </a:r>
            <a:r>
              <a:rPr lang="en-US" dirty="0" smtClean="0"/>
              <a:t>Check</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6288" y="7239000"/>
            <a:ext cx="1735015" cy="1735015"/>
          </a:xfrm>
          <a:prstGeom prst="rect">
            <a:avLst/>
          </a:prstGeom>
        </p:spPr>
      </p:pic>
      <p:sp>
        <p:nvSpPr>
          <p:cNvPr id="6" name="Right Arrow 5"/>
          <p:cNvSpPr/>
          <p:nvPr/>
        </p:nvSpPr>
        <p:spPr>
          <a:xfrm>
            <a:off x="4037763" y="7697037"/>
            <a:ext cx="2084614"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hlinkClick r:id="rId3" action="ppaction://hlinksldjump"/>
              </a:rPr>
              <a:t>Continue</a:t>
            </a:r>
            <a:endParaRPr lang="en-US" b="1" dirty="0"/>
          </a:p>
        </p:txBody>
      </p:sp>
      <p:graphicFrame>
        <p:nvGraphicFramePr>
          <p:cNvPr id="7" name="Diagram 6"/>
          <p:cNvGraphicFramePr/>
          <p:nvPr>
            <p:extLst>
              <p:ext uri="{D42A27DB-BD31-4B8C-83A1-F6EECF244321}">
                <p14:modId xmlns:p14="http://schemas.microsoft.com/office/powerpoint/2010/main" val="115369945"/>
              </p:ext>
            </p:extLst>
          </p:nvPr>
        </p:nvGraphicFramePr>
        <p:xfrm>
          <a:off x="304800" y="381000"/>
          <a:ext cx="1447800" cy="182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33601450"/>
      </p:ext>
    </p:extLst>
  </p:cSld>
  <p:clrMapOvr>
    <a:masterClrMapping/>
  </p:clrMapOvr>
  <p:transition spd="med" advClick="0">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smtClean="0"/>
              <a:t>Small Talk Techniques</a:t>
            </a:r>
            <a:endParaRPr lang="en-US" sz="3600" b="1" dirty="0"/>
          </a:p>
        </p:txBody>
      </p:sp>
      <p:graphicFrame>
        <p:nvGraphicFramePr>
          <p:cNvPr id="10" name="Content Placeholder 9"/>
          <p:cNvGraphicFramePr>
            <a:graphicFrameLocks noGrp="1"/>
          </p:cNvGraphicFramePr>
          <p:nvPr>
            <p:ph sz="quarter" idx="14"/>
            <p:extLst>
              <p:ext uri="{D42A27DB-BD31-4B8C-83A1-F6EECF244321}">
                <p14:modId xmlns:p14="http://schemas.microsoft.com/office/powerpoint/2010/main" val="3002240394"/>
              </p:ext>
            </p:extLst>
          </p:nvPr>
        </p:nvGraphicFramePr>
        <p:xfrm>
          <a:off x="381000" y="3200400"/>
          <a:ext cx="5943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 y="8745047"/>
            <a:ext cx="1905000" cy="209550"/>
          </a:xfrm>
          <a:prstGeom prst="rect">
            <a:avLst/>
          </a:prstGeom>
        </p:spPr>
      </p:pic>
      <p:sp>
        <p:nvSpPr>
          <p:cNvPr id="11" name="Action Button: Back or Previous 10">
            <a:hlinkClick r:id="" action="ppaction://hlinkshowjump?jump=previousslide" highlightClick="1"/>
          </p:cNvPr>
          <p:cNvSpPr/>
          <p:nvPr/>
        </p:nvSpPr>
        <p:spPr>
          <a:xfrm>
            <a:off x="4419600" y="8458200"/>
            <a:ext cx="7620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Back</a:t>
            </a:r>
            <a:endParaRPr lang="en-US" b="1" dirty="0"/>
          </a:p>
        </p:txBody>
      </p:sp>
      <p:sp>
        <p:nvSpPr>
          <p:cNvPr id="12" name="Action Button: Forward or Next 11">
            <a:hlinkClick r:id="" action="ppaction://hlinkshowjump?jump=nextslide" highlightClick="1"/>
          </p:cNvPr>
          <p:cNvSpPr/>
          <p:nvPr/>
        </p:nvSpPr>
        <p:spPr>
          <a:xfrm>
            <a:off x="5562600" y="8463224"/>
            <a:ext cx="7620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Next</a:t>
            </a:r>
            <a:endParaRPr lang="en-US" b="1" dirty="0">
              <a:solidFill>
                <a:schemeClr val="bg1"/>
              </a:solidFill>
            </a:endParaRPr>
          </a:p>
        </p:txBody>
      </p:sp>
    </p:spTree>
    <p:extLst>
      <p:ext uri="{BB962C8B-B14F-4D97-AF65-F5344CB8AC3E}">
        <p14:creationId xmlns:p14="http://schemas.microsoft.com/office/powerpoint/2010/main" val="887759964"/>
      </p:ext>
    </p:extLst>
  </p:cSld>
  <p:clrMapOvr>
    <a:masterClrMapping/>
  </p:clrMapOvr>
  <p:transition spd="med" advClick="0">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805166"/>
            <a:ext cx="6705600" cy="6324599"/>
          </a:xfrm>
        </p:spPr>
        <p:txBody>
          <a:bodyPr>
            <a:normAutofit/>
          </a:bodyPr>
          <a:lstStyle/>
          <a:p>
            <a:pPr marL="60325" lvl="1" indent="0">
              <a:buNone/>
            </a:pPr>
            <a:endParaRPr lang="en-US" sz="1100" b="1" dirty="0"/>
          </a:p>
          <a:p>
            <a:pPr marL="60325" lvl="1" indent="0">
              <a:buNone/>
            </a:pPr>
            <a:endParaRPr lang="en-US" sz="1600" dirty="0" smtClean="0"/>
          </a:p>
          <a:p>
            <a:pPr marL="60325" lvl="1" indent="0">
              <a:buNone/>
            </a:pPr>
            <a:r>
              <a:rPr lang="en-US" sz="2000" dirty="0" smtClean="0"/>
              <a:t>The second technique to observe when making small talk with customers is to ask strategic questions. Instead of asking closed questions with yes or no type answers, use questions that allow the customer to choose from a broad spectrum of answers.</a:t>
            </a:r>
          </a:p>
          <a:p>
            <a:pPr marL="60325" lvl="1" indent="0">
              <a:buNone/>
            </a:pPr>
            <a:endParaRPr lang="en-US" sz="1200" dirty="0"/>
          </a:p>
          <a:p>
            <a:pPr marL="60325" lvl="1" indent="0">
              <a:buNone/>
            </a:pPr>
            <a:r>
              <a:rPr lang="en-US" sz="2000" dirty="0" smtClean="0"/>
              <a:t>Whenever </a:t>
            </a:r>
            <a:r>
              <a:rPr lang="en-US" sz="2000" dirty="0"/>
              <a:t>the person you're talking to introduces any new information about themselves, their interests, their preferences... anything at all that you didn't know about them before, pounce on that. See that as a doorway to a new path of conversation, open it and see where it leads. People drop new information about themselves constantly in conversation... it's just a matter of developing an ear for it.</a:t>
            </a:r>
            <a:endParaRPr lang="en-US" sz="2000" dirty="0" smtClean="0"/>
          </a:p>
          <a:p>
            <a:pPr marL="60325" lvl="1" indent="0">
              <a:buNone/>
            </a:pPr>
            <a:endParaRPr lang="en-US" sz="1800" dirty="0"/>
          </a:p>
          <a:p>
            <a:pPr marL="60325" lvl="1" indent="0">
              <a:buNone/>
            </a:pPr>
            <a:endParaRPr lang="en-US" sz="1700" b="1" dirty="0"/>
          </a:p>
          <a:p>
            <a:pPr marL="1371600" lvl="1" indent="-223838">
              <a:buFont typeface="Wingdings" panose="05000000000000000000" pitchFamily="2" charset="2"/>
              <a:buChar char="§"/>
            </a:pPr>
            <a:endParaRPr lang="en-US" sz="2200" dirty="0"/>
          </a:p>
          <a:p>
            <a:endParaRPr lang="en-US" dirty="0"/>
          </a:p>
          <a:p>
            <a:endParaRPr lang="en-US" dirty="0"/>
          </a:p>
          <a:p>
            <a:endParaRPr lang="en-US" dirty="0"/>
          </a:p>
          <a:p>
            <a:endParaRPr lang="en-US" dirty="0"/>
          </a:p>
        </p:txBody>
      </p:sp>
      <p:sp>
        <p:nvSpPr>
          <p:cNvPr id="6" name="Title 3"/>
          <p:cNvSpPr txBox="1">
            <a:spLocks/>
          </p:cNvSpPr>
          <p:nvPr/>
        </p:nvSpPr>
        <p:spPr>
          <a:xfrm>
            <a:off x="228600" y="924448"/>
            <a:ext cx="6248400" cy="15118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914400" algn="l"/>
            <a:r>
              <a:rPr lang="en-US" sz="3600" b="1" dirty="0" smtClean="0"/>
              <a:t>Ask Strategic Questions</a:t>
            </a:r>
            <a:endParaRPr lang="en-US" sz="3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724950"/>
            <a:ext cx="1905000" cy="2095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7467600"/>
            <a:ext cx="2850382" cy="1601553"/>
          </a:xfrm>
          <a:prstGeom prst="rect">
            <a:avLst/>
          </a:prstGeom>
          <a:ln>
            <a:noFill/>
          </a:ln>
          <a:effectLst>
            <a:outerShdw blurRad="190500" algn="tl" rotWithShape="0">
              <a:srgbClr val="000000">
                <a:alpha val="70000"/>
              </a:srgbClr>
            </a:outerShdw>
          </a:effectLst>
        </p:spPr>
      </p:pic>
      <p:sp>
        <p:nvSpPr>
          <p:cNvPr id="10" name="Action Button: Back or Previous 9">
            <a:hlinkClick r:id="" action="ppaction://hlinkshowjump?jump=previousslide" highlightClick="1"/>
          </p:cNvPr>
          <p:cNvSpPr/>
          <p:nvPr/>
        </p:nvSpPr>
        <p:spPr>
          <a:xfrm>
            <a:off x="952500" y="7673011"/>
            <a:ext cx="7620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Back</a:t>
            </a:r>
            <a:endParaRPr lang="en-US" b="1" dirty="0"/>
          </a:p>
        </p:txBody>
      </p:sp>
      <p:sp>
        <p:nvSpPr>
          <p:cNvPr id="11" name="Action Button: Forward or Next 10">
            <a:hlinkClick r:id="" action="ppaction://hlinkshowjump?jump=nextslide" highlightClick="1"/>
          </p:cNvPr>
          <p:cNvSpPr/>
          <p:nvPr/>
        </p:nvSpPr>
        <p:spPr>
          <a:xfrm>
            <a:off x="2095500" y="7678035"/>
            <a:ext cx="7620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Next</a:t>
            </a:r>
            <a:endParaRPr lang="en-US" b="1" dirty="0">
              <a:solidFill>
                <a:schemeClr val="bg1"/>
              </a:solidFill>
            </a:endParaRPr>
          </a:p>
        </p:txBody>
      </p:sp>
    </p:spTree>
    <p:extLst>
      <p:ext uri="{BB962C8B-B14F-4D97-AF65-F5344CB8AC3E}">
        <p14:creationId xmlns:p14="http://schemas.microsoft.com/office/powerpoint/2010/main" val="2909401416"/>
      </p:ext>
    </p:extLst>
  </p:cSld>
  <p:clrMapOvr>
    <a:masterClrMapping/>
  </p:clrMapOvr>
  <p:transition spd="med" advClick="0">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 y="2819400"/>
            <a:ext cx="6781800" cy="6400799"/>
          </a:xfrm>
        </p:spPr>
        <p:txBody>
          <a:bodyPr>
            <a:normAutofit/>
          </a:bodyPr>
          <a:lstStyle/>
          <a:p>
            <a:pPr marL="60325" lvl="1" indent="0">
              <a:buNone/>
            </a:pPr>
            <a:endParaRPr lang="en-US" sz="1100" b="1" dirty="0"/>
          </a:p>
          <a:p>
            <a:pPr marL="60325" lvl="1" indent="0">
              <a:buNone/>
            </a:pPr>
            <a:endParaRPr lang="en-US" sz="2000" dirty="0"/>
          </a:p>
          <a:p>
            <a:pPr marL="60325" lvl="1" indent="0">
              <a:buNone/>
            </a:pPr>
            <a:r>
              <a:rPr lang="en-US" sz="2000" b="1" dirty="0" smtClean="0"/>
              <a:t>Example: </a:t>
            </a:r>
          </a:p>
          <a:p>
            <a:pPr marL="60325" lvl="1" indent="0">
              <a:buNone/>
            </a:pPr>
            <a:r>
              <a:rPr lang="en-US" sz="2000" dirty="0" smtClean="0"/>
              <a:t>Instead of asking, “What do you do?” instead say, “What's keeping you busy these days?” This allows your conversational partner to choose what he/she focuses on: work, family, or other interests.</a:t>
            </a:r>
          </a:p>
          <a:p>
            <a:pPr marL="60325" lvl="1" indent="0">
              <a:buNone/>
            </a:pPr>
            <a:endParaRPr lang="en-US" sz="2000" dirty="0"/>
          </a:p>
          <a:p>
            <a:pPr marL="60325" lvl="1" indent="0">
              <a:buNone/>
            </a:pPr>
            <a:r>
              <a:rPr lang="en-US" sz="2000" b="1" dirty="0" smtClean="0"/>
              <a:t>Example: </a:t>
            </a:r>
          </a:p>
          <a:p>
            <a:pPr marL="60325" lvl="1" indent="0">
              <a:buNone/>
            </a:pPr>
            <a:r>
              <a:rPr lang="en-US" sz="2000" dirty="0" smtClean="0"/>
              <a:t>Instead of asking “How long have you been with Owners.com?” Ask an open ended questions, “How did you become involved with owners.com?”</a:t>
            </a:r>
            <a:endParaRPr lang="en-US" sz="2000" dirty="0"/>
          </a:p>
          <a:p>
            <a:pPr marL="60325" lvl="1" indent="0">
              <a:buNone/>
            </a:pPr>
            <a:endParaRPr lang="en-US" sz="1700" b="1" dirty="0"/>
          </a:p>
          <a:p>
            <a:pPr marL="1371600" lvl="1" indent="-223838">
              <a:buFont typeface="Wingdings" panose="05000000000000000000" pitchFamily="2" charset="2"/>
              <a:buChar char="§"/>
            </a:pPr>
            <a:endParaRPr lang="en-US" sz="2200" dirty="0"/>
          </a:p>
          <a:p>
            <a:endParaRPr lang="en-US" dirty="0"/>
          </a:p>
          <a:p>
            <a:endParaRPr lang="en-US" dirty="0"/>
          </a:p>
          <a:p>
            <a:endParaRPr lang="en-US" dirty="0"/>
          </a:p>
          <a:p>
            <a:endParaRPr lang="en-US" dirty="0"/>
          </a:p>
        </p:txBody>
      </p:sp>
      <p:sp>
        <p:nvSpPr>
          <p:cNvPr id="6" name="Title 3"/>
          <p:cNvSpPr txBox="1">
            <a:spLocks/>
          </p:cNvSpPr>
          <p:nvPr/>
        </p:nvSpPr>
        <p:spPr>
          <a:xfrm>
            <a:off x="228600" y="924448"/>
            <a:ext cx="6248400" cy="15118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914400" algn="l"/>
            <a:r>
              <a:rPr lang="en-US" sz="3600" b="1" dirty="0" smtClean="0"/>
              <a:t>Ask Strategic Questions</a:t>
            </a:r>
            <a:endParaRPr lang="en-US" sz="3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724950"/>
            <a:ext cx="1905000" cy="20955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2976" y="7010400"/>
            <a:ext cx="3657600" cy="2048256"/>
          </a:xfrm>
          <a:prstGeom prst="rect">
            <a:avLst/>
          </a:prstGeom>
          <a:ln>
            <a:noFill/>
          </a:ln>
          <a:effectLst>
            <a:outerShdw blurRad="190500" algn="tl" rotWithShape="0">
              <a:srgbClr val="000000">
                <a:alpha val="70000"/>
              </a:srgbClr>
            </a:outerShdw>
          </a:effectLst>
        </p:spPr>
      </p:pic>
      <p:sp>
        <p:nvSpPr>
          <p:cNvPr id="10" name="Action Button: Back or Previous 9">
            <a:hlinkClick r:id="" action="ppaction://hlinkshowjump?jump=previousslide" highlightClick="1"/>
          </p:cNvPr>
          <p:cNvSpPr/>
          <p:nvPr/>
        </p:nvSpPr>
        <p:spPr>
          <a:xfrm>
            <a:off x="571500" y="7424928"/>
            <a:ext cx="7620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Back</a:t>
            </a:r>
            <a:endParaRPr lang="en-US" b="1" dirty="0"/>
          </a:p>
        </p:txBody>
      </p:sp>
      <p:sp>
        <p:nvSpPr>
          <p:cNvPr id="11" name="Action Button: Forward or Next 10">
            <a:hlinkClick r:id="" action="ppaction://hlinkshowjump?jump=nextslide" highlightClick="1"/>
          </p:cNvPr>
          <p:cNvSpPr/>
          <p:nvPr/>
        </p:nvSpPr>
        <p:spPr>
          <a:xfrm>
            <a:off x="1714500" y="7429952"/>
            <a:ext cx="7620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Next</a:t>
            </a:r>
            <a:endParaRPr lang="en-US" b="1" dirty="0">
              <a:solidFill>
                <a:schemeClr val="bg1"/>
              </a:solidFill>
            </a:endParaRPr>
          </a:p>
        </p:txBody>
      </p:sp>
    </p:spTree>
    <p:extLst>
      <p:ext uri="{BB962C8B-B14F-4D97-AF65-F5344CB8AC3E}">
        <p14:creationId xmlns:p14="http://schemas.microsoft.com/office/powerpoint/2010/main" val="3542713259"/>
      </p:ext>
    </p:extLst>
  </p:cSld>
  <p:clrMapOvr>
    <a:masterClrMapping/>
  </p:clrMapOvr>
  <p:transition spd="med" advClick="0">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3429000"/>
            <a:ext cx="6705600" cy="5029200"/>
          </a:xfrm>
        </p:spPr>
        <p:txBody>
          <a:bodyPr/>
          <a:lstStyle/>
          <a:p>
            <a:pPr marL="0" indent="0">
              <a:buNone/>
            </a:pPr>
            <a:r>
              <a:rPr lang="en-US" b="1" dirty="0" smtClean="0"/>
              <a:t>Mastery Check: </a:t>
            </a:r>
          </a:p>
          <a:p>
            <a:pPr marL="0" indent="0">
              <a:buNone/>
            </a:pPr>
            <a:r>
              <a:rPr lang="en-US" dirty="0" smtClean="0"/>
              <a:t>Apply </a:t>
            </a:r>
            <a:r>
              <a:rPr lang="en-US" dirty="0"/>
              <a:t>your knowledge by selecting true or false.</a:t>
            </a:r>
          </a:p>
          <a:p>
            <a:pPr marL="0" indent="0">
              <a:buNone/>
            </a:pPr>
            <a:endParaRPr lang="en-US" dirty="0"/>
          </a:p>
          <a:p>
            <a:pPr marL="0" indent="0">
              <a:buNone/>
            </a:pPr>
            <a:r>
              <a:rPr lang="en-US" b="1" dirty="0" smtClean="0"/>
              <a:t>Question: </a:t>
            </a:r>
            <a:r>
              <a:rPr lang="en-US" dirty="0" smtClean="0"/>
              <a:t>Instead </a:t>
            </a:r>
            <a:r>
              <a:rPr lang="en-US" dirty="0"/>
              <a:t>of asking yes/no questions that lead to dead ends, encourage your conversation partner to share some more detail about </a:t>
            </a:r>
            <a:r>
              <a:rPr lang="en-US" dirty="0" smtClean="0"/>
              <a:t>what interests him/her.</a:t>
            </a:r>
            <a:endParaRPr lang="en-US" dirty="0"/>
          </a:p>
          <a:p>
            <a:pPr marL="0" indent="0">
              <a:buNone/>
            </a:pPr>
            <a:endParaRPr lang="en-US" dirty="0" smtClean="0"/>
          </a:p>
        </p:txBody>
      </p:sp>
      <p:sp>
        <p:nvSpPr>
          <p:cNvPr id="3" name="Title 2"/>
          <p:cNvSpPr>
            <a:spLocks noGrp="1"/>
          </p:cNvSpPr>
          <p:nvPr>
            <p:ph type="title"/>
          </p:nvPr>
        </p:nvSpPr>
        <p:spPr/>
        <p:txBody>
          <a:bodyPr/>
          <a:lstStyle/>
          <a:p>
            <a:r>
              <a:rPr lang="en-US" dirty="0" smtClean="0"/>
              <a:t>Small Talk</a:t>
            </a:r>
            <a:br>
              <a:rPr lang="en-US" dirty="0" smtClean="0"/>
            </a:br>
            <a:r>
              <a:rPr lang="en-US" dirty="0" smtClean="0"/>
              <a:t>Mastery </a:t>
            </a:r>
            <a:r>
              <a:rPr lang="en-US" dirty="0" smtClean="0"/>
              <a:t>Check</a:t>
            </a:r>
            <a:endParaRPr lang="en-US" dirty="0"/>
          </a:p>
        </p:txBody>
      </p:sp>
      <p:sp>
        <p:nvSpPr>
          <p:cNvPr id="4" name="Rectangle 3"/>
          <p:cNvSpPr/>
          <p:nvPr/>
        </p:nvSpPr>
        <p:spPr>
          <a:xfrm>
            <a:off x="2667000" y="6858000"/>
            <a:ext cx="1295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hlinkClick r:id="rId2" action="ppaction://hlinksldjump"/>
              </a:rPr>
              <a:t>True</a:t>
            </a:r>
            <a:endParaRPr lang="en-US" b="1" dirty="0">
              <a:solidFill>
                <a:schemeClr val="bg1"/>
              </a:solidFill>
            </a:endParaRPr>
          </a:p>
        </p:txBody>
      </p:sp>
      <p:sp>
        <p:nvSpPr>
          <p:cNvPr id="5" name="Rectangle 4">
            <a:hlinkClick r:id="rId3" action="ppaction://hlinksldjump"/>
          </p:cNvPr>
          <p:cNvSpPr/>
          <p:nvPr/>
        </p:nvSpPr>
        <p:spPr>
          <a:xfrm>
            <a:off x="2699657" y="8077200"/>
            <a:ext cx="1312148" cy="725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hlinkClick r:id="rId4" action="ppaction://hlinksldjump"/>
              </a:rPr>
              <a:t>False</a:t>
            </a:r>
            <a:endParaRPr lang="en-US" b="1" dirty="0" smtClean="0"/>
          </a:p>
        </p:txBody>
      </p:sp>
      <p:graphicFrame>
        <p:nvGraphicFramePr>
          <p:cNvPr id="6" name="Diagram 5"/>
          <p:cNvGraphicFramePr/>
          <p:nvPr>
            <p:extLst>
              <p:ext uri="{D42A27DB-BD31-4B8C-83A1-F6EECF244321}">
                <p14:modId xmlns:p14="http://schemas.microsoft.com/office/powerpoint/2010/main" val="381816"/>
              </p:ext>
            </p:extLst>
          </p:nvPr>
        </p:nvGraphicFramePr>
        <p:xfrm>
          <a:off x="304800" y="381000"/>
          <a:ext cx="1447800" cy="1828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41794581"/>
      </p:ext>
    </p:extLst>
  </p:cSld>
  <p:clrMapOvr>
    <a:masterClrMapping/>
  </p:clrMapOvr>
  <p:transition spd="med" advClick="0">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3505200"/>
            <a:ext cx="6629400" cy="5029200"/>
          </a:xfrm>
        </p:spPr>
        <p:txBody>
          <a:bodyPr/>
          <a:lstStyle/>
          <a:p>
            <a:pPr marL="0" indent="0">
              <a:buNone/>
            </a:pPr>
            <a:r>
              <a:rPr lang="en-US" b="1" dirty="0" smtClean="0"/>
              <a:t>Mastery </a:t>
            </a:r>
            <a:r>
              <a:rPr lang="en-US" b="1" dirty="0" smtClean="0"/>
              <a:t>Check </a:t>
            </a:r>
            <a:r>
              <a:rPr lang="en-US" b="1" dirty="0" smtClean="0"/>
              <a:t>Answer</a:t>
            </a:r>
          </a:p>
          <a:p>
            <a:pPr marL="0" indent="0">
              <a:buNone/>
            </a:pPr>
            <a:endParaRPr lang="en-US" sz="1800" b="1" dirty="0"/>
          </a:p>
          <a:p>
            <a:pPr marL="0" indent="0">
              <a:buNone/>
            </a:pPr>
            <a:r>
              <a:rPr lang="en-US" b="1" dirty="0" smtClean="0"/>
              <a:t>Question: </a:t>
            </a:r>
            <a:r>
              <a:rPr lang="en-US" dirty="0" smtClean="0"/>
              <a:t>Instead </a:t>
            </a:r>
            <a:r>
              <a:rPr lang="en-US" dirty="0"/>
              <a:t>of asking yes/no questions that lead to dead ends, encourage your conversation partner to share some more detail about what interests him/her.</a:t>
            </a:r>
          </a:p>
          <a:p>
            <a:pPr marL="0" indent="0">
              <a:buNone/>
            </a:pPr>
            <a:endParaRPr lang="en-US" dirty="0" smtClean="0"/>
          </a:p>
          <a:p>
            <a:pPr marL="0" indent="0">
              <a:buNone/>
            </a:pPr>
            <a:r>
              <a:rPr lang="en-US" b="1" dirty="0" smtClean="0"/>
              <a:t>Answer: </a:t>
            </a:r>
            <a:r>
              <a:rPr lang="en-US" dirty="0" smtClean="0"/>
              <a:t>True - Yes that is correct! Open ended questions can inspire further topics to discuss.</a:t>
            </a:r>
          </a:p>
          <a:p>
            <a:pPr marL="0" indent="0">
              <a:buNone/>
            </a:pPr>
            <a:endParaRPr lang="en-US" dirty="0"/>
          </a:p>
        </p:txBody>
      </p:sp>
      <p:sp>
        <p:nvSpPr>
          <p:cNvPr id="3" name="Title 2"/>
          <p:cNvSpPr>
            <a:spLocks noGrp="1"/>
          </p:cNvSpPr>
          <p:nvPr>
            <p:ph type="title"/>
          </p:nvPr>
        </p:nvSpPr>
        <p:spPr/>
        <p:txBody>
          <a:bodyPr/>
          <a:lstStyle/>
          <a:p>
            <a:r>
              <a:rPr lang="en-US" dirty="0" smtClean="0"/>
              <a:t>Small Talk</a:t>
            </a:r>
            <a:br>
              <a:rPr lang="en-US" dirty="0" smtClean="0"/>
            </a:br>
            <a:r>
              <a:rPr lang="en-US" dirty="0" smtClean="0"/>
              <a:t>Mastery </a:t>
            </a:r>
            <a:r>
              <a:rPr lang="en-US" dirty="0" smtClean="0"/>
              <a:t>Check</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7239000"/>
            <a:ext cx="1600200" cy="1600200"/>
          </a:xfrm>
          <a:prstGeom prst="rect">
            <a:avLst/>
          </a:prstGeom>
        </p:spPr>
      </p:pic>
      <p:sp>
        <p:nvSpPr>
          <p:cNvPr id="6" name="Right Arrow 5">
            <a:hlinkClick r:id="rId3" action="ppaction://hlinksldjump"/>
          </p:cNvPr>
          <p:cNvSpPr/>
          <p:nvPr/>
        </p:nvSpPr>
        <p:spPr>
          <a:xfrm>
            <a:off x="3733800" y="7658519"/>
            <a:ext cx="2084614"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4" action="ppaction://hlinksldjump"/>
              </a:rPr>
              <a:t>Continue</a:t>
            </a:r>
            <a:endParaRPr lang="en-US" dirty="0"/>
          </a:p>
        </p:txBody>
      </p:sp>
      <p:graphicFrame>
        <p:nvGraphicFramePr>
          <p:cNvPr id="7" name="Diagram 6"/>
          <p:cNvGraphicFramePr/>
          <p:nvPr>
            <p:extLst>
              <p:ext uri="{D42A27DB-BD31-4B8C-83A1-F6EECF244321}">
                <p14:modId xmlns:p14="http://schemas.microsoft.com/office/powerpoint/2010/main" val="2308328648"/>
              </p:ext>
            </p:extLst>
          </p:nvPr>
        </p:nvGraphicFramePr>
        <p:xfrm>
          <a:off x="304800" y="381000"/>
          <a:ext cx="1447800" cy="1828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44562988"/>
      </p:ext>
    </p:extLst>
  </p:cSld>
  <p:clrMapOvr>
    <a:masterClrMapping/>
  </p:clrMapOvr>
  <p:transition spd="med" advClick="0">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3657600"/>
            <a:ext cx="6629400" cy="5029200"/>
          </a:xfrm>
        </p:spPr>
        <p:txBody>
          <a:bodyPr/>
          <a:lstStyle/>
          <a:p>
            <a:pPr marL="0" indent="0">
              <a:buNone/>
            </a:pPr>
            <a:r>
              <a:rPr lang="en-US" b="1" dirty="0" smtClean="0"/>
              <a:t>Mastery Check Answer</a:t>
            </a:r>
          </a:p>
          <a:p>
            <a:pPr marL="0" indent="0">
              <a:buNone/>
            </a:pPr>
            <a:endParaRPr lang="en-US" sz="1600" dirty="0"/>
          </a:p>
          <a:p>
            <a:pPr marL="0" indent="0">
              <a:buNone/>
            </a:pPr>
            <a:r>
              <a:rPr lang="en-US" b="1" dirty="0" smtClean="0"/>
              <a:t>Question: </a:t>
            </a:r>
            <a:r>
              <a:rPr lang="en-US" dirty="0" smtClean="0"/>
              <a:t>Instead </a:t>
            </a:r>
            <a:r>
              <a:rPr lang="en-US" dirty="0"/>
              <a:t>of asking yes/no questions that lead to dead ends, encourage your conversation partner to share </a:t>
            </a:r>
            <a:r>
              <a:rPr lang="en-US" dirty="0" smtClean="0"/>
              <a:t>some more </a:t>
            </a:r>
            <a:r>
              <a:rPr lang="en-US" dirty="0"/>
              <a:t>detail about what interests him/her.</a:t>
            </a:r>
          </a:p>
          <a:p>
            <a:pPr marL="0" indent="0">
              <a:buNone/>
            </a:pPr>
            <a:endParaRPr lang="en-US" dirty="0" smtClean="0"/>
          </a:p>
          <a:p>
            <a:pPr marL="0" indent="0">
              <a:buNone/>
            </a:pPr>
            <a:r>
              <a:rPr lang="en-US" b="1" dirty="0" smtClean="0"/>
              <a:t>Answer: </a:t>
            </a:r>
            <a:r>
              <a:rPr lang="en-US" dirty="0" smtClean="0"/>
              <a:t>False – Oops that is wrong.  Try again.</a:t>
            </a:r>
            <a:endParaRPr lang="en-US" dirty="0"/>
          </a:p>
        </p:txBody>
      </p:sp>
      <p:sp>
        <p:nvSpPr>
          <p:cNvPr id="3" name="Title 2"/>
          <p:cNvSpPr>
            <a:spLocks noGrp="1"/>
          </p:cNvSpPr>
          <p:nvPr>
            <p:ph type="title"/>
          </p:nvPr>
        </p:nvSpPr>
        <p:spPr/>
        <p:txBody>
          <a:bodyPr/>
          <a:lstStyle/>
          <a:p>
            <a:r>
              <a:rPr lang="en-US" dirty="0" smtClean="0"/>
              <a:t>Small Talk</a:t>
            </a:r>
            <a:br>
              <a:rPr lang="en-US" dirty="0" smtClean="0"/>
            </a:br>
            <a:r>
              <a:rPr lang="en-US" dirty="0" smtClean="0"/>
              <a:t>Mastery </a:t>
            </a:r>
            <a:r>
              <a:rPr lang="en-US" dirty="0" smtClean="0"/>
              <a:t>Check</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6922058"/>
            <a:ext cx="1714500" cy="1714500"/>
          </a:xfrm>
          <a:prstGeom prst="rect">
            <a:avLst/>
          </a:prstGeom>
        </p:spPr>
      </p:pic>
      <p:sp>
        <p:nvSpPr>
          <p:cNvPr id="6" name="Left Arrow 5"/>
          <p:cNvSpPr/>
          <p:nvPr/>
        </p:nvSpPr>
        <p:spPr>
          <a:xfrm>
            <a:off x="914400" y="7311641"/>
            <a:ext cx="2105130" cy="9353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3" action="ppaction://hlinksldjump"/>
              </a:rPr>
              <a:t>Try Again</a:t>
            </a:r>
            <a:endParaRPr lang="en-US" dirty="0"/>
          </a:p>
        </p:txBody>
      </p:sp>
      <p:graphicFrame>
        <p:nvGraphicFramePr>
          <p:cNvPr id="8" name="Diagram 7"/>
          <p:cNvGraphicFramePr/>
          <p:nvPr>
            <p:extLst>
              <p:ext uri="{D42A27DB-BD31-4B8C-83A1-F6EECF244321}">
                <p14:modId xmlns:p14="http://schemas.microsoft.com/office/powerpoint/2010/main" val="3447081093"/>
              </p:ext>
            </p:extLst>
          </p:nvPr>
        </p:nvGraphicFramePr>
        <p:xfrm>
          <a:off x="304800" y="381000"/>
          <a:ext cx="1447800" cy="182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50407529"/>
      </p:ext>
    </p:extLst>
  </p:cSld>
  <p:clrMapOvr>
    <a:masterClrMapping/>
  </p:clrMapOvr>
  <p:transition spd="med" advClick="0">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smtClean="0"/>
              <a:t>Small Talk Techniques</a:t>
            </a:r>
            <a:endParaRPr lang="en-US" sz="3600" b="1" dirty="0"/>
          </a:p>
        </p:txBody>
      </p:sp>
      <p:graphicFrame>
        <p:nvGraphicFramePr>
          <p:cNvPr id="10" name="Content Placeholder 9"/>
          <p:cNvGraphicFramePr>
            <a:graphicFrameLocks noGrp="1"/>
          </p:cNvGraphicFramePr>
          <p:nvPr>
            <p:ph sz="quarter" idx="14"/>
            <p:extLst>
              <p:ext uri="{D42A27DB-BD31-4B8C-83A1-F6EECF244321}">
                <p14:modId xmlns:p14="http://schemas.microsoft.com/office/powerpoint/2010/main" val="883213943"/>
              </p:ext>
            </p:extLst>
          </p:nvPr>
        </p:nvGraphicFramePr>
        <p:xfrm>
          <a:off x="152400" y="3124200"/>
          <a:ext cx="6248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 y="8721314"/>
            <a:ext cx="1905000" cy="209550"/>
          </a:xfrm>
          <a:prstGeom prst="rect">
            <a:avLst/>
          </a:prstGeom>
        </p:spPr>
      </p:pic>
      <p:sp>
        <p:nvSpPr>
          <p:cNvPr id="6" name="Action Button: Back or Previous 5">
            <a:hlinkClick r:id="" action="ppaction://hlinkshowjump?jump=previousslide" highlightClick="1"/>
          </p:cNvPr>
          <p:cNvSpPr/>
          <p:nvPr/>
        </p:nvSpPr>
        <p:spPr>
          <a:xfrm>
            <a:off x="4419600" y="8458200"/>
            <a:ext cx="7620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Back</a:t>
            </a:r>
            <a:endParaRPr lang="en-US" b="1" dirty="0"/>
          </a:p>
        </p:txBody>
      </p:sp>
      <p:sp>
        <p:nvSpPr>
          <p:cNvPr id="8" name="Action Button: Forward or Next 7">
            <a:hlinkClick r:id="" action="ppaction://hlinkshowjump?jump=nextslide" highlightClick="1"/>
          </p:cNvPr>
          <p:cNvSpPr/>
          <p:nvPr/>
        </p:nvSpPr>
        <p:spPr>
          <a:xfrm>
            <a:off x="5562600" y="8463224"/>
            <a:ext cx="7620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Next</a:t>
            </a:r>
            <a:endParaRPr lang="en-US" b="1" dirty="0">
              <a:solidFill>
                <a:schemeClr val="bg1"/>
              </a:solidFill>
            </a:endParaRPr>
          </a:p>
        </p:txBody>
      </p:sp>
    </p:spTree>
    <p:extLst>
      <p:ext uri="{BB962C8B-B14F-4D97-AF65-F5344CB8AC3E}">
        <p14:creationId xmlns:p14="http://schemas.microsoft.com/office/powerpoint/2010/main" val="1435086590"/>
      </p:ext>
    </p:extLst>
  </p:cSld>
  <p:clrMapOvr>
    <a:masterClrMapping/>
  </p:clrMapOvr>
  <p:transition spd="med" advClick="0">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8089917"/>
            <a:ext cx="2539683" cy="279365"/>
          </a:xfrm>
          <a:prstGeom prst="rect">
            <a:avLst/>
          </a:prstGeom>
        </p:spPr>
      </p:pic>
      <p:graphicFrame>
        <p:nvGraphicFramePr>
          <p:cNvPr id="19" name="Diagram 18"/>
          <p:cNvGraphicFramePr/>
          <p:nvPr>
            <p:extLst>
              <p:ext uri="{D42A27DB-BD31-4B8C-83A1-F6EECF244321}">
                <p14:modId xmlns:p14="http://schemas.microsoft.com/office/powerpoint/2010/main" val="4210427116"/>
              </p:ext>
            </p:extLst>
          </p:nvPr>
        </p:nvGraphicFramePr>
        <p:xfrm>
          <a:off x="1619250" y="609600"/>
          <a:ext cx="3505200"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548473" y="3913833"/>
            <a:ext cx="5676900" cy="2308324"/>
          </a:xfrm>
          <a:prstGeom prst="rect">
            <a:avLst/>
          </a:prstGeom>
        </p:spPr>
        <p:txBody>
          <a:bodyPr wrap="square">
            <a:spAutoFit/>
          </a:bodyPr>
          <a:lstStyle/>
          <a:p>
            <a:pPr algn="ctr"/>
            <a:r>
              <a:rPr lang="en-US" sz="2400" dirty="0">
                <a:solidFill>
                  <a:schemeClr val="bg1"/>
                </a:solidFill>
              </a:rPr>
              <a:t>“Every great romance and each big business deal begins with small talk. </a:t>
            </a:r>
            <a:endParaRPr lang="en-US" sz="2400" dirty="0" smtClean="0">
              <a:solidFill>
                <a:schemeClr val="bg1"/>
              </a:solidFill>
            </a:endParaRPr>
          </a:p>
          <a:p>
            <a:pPr algn="ctr"/>
            <a:r>
              <a:rPr lang="en-US" sz="2400" dirty="0" smtClean="0">
                <a:solidFill>
                  <a:schemeClr val="bg1"/>
                </a:solidFill>
              </a:rPr>
              <a:t>The </a:t>
            </a:r>
            <a:r>
              <a:rPr lang="en-US" sz="2400" dirty="0">
                <a:solidFill>
                  <a:schemeClr val="bg1"/>
                </a:solidFill>
              </a:rPr>
              <a:t>key to successful small talk is learning how to connect with others, not just communicate with them.” </a:t>
            </a:r>
            <a:endParaRPr lang="en-US" sz="2400" dirty="0" smtClean="0">
              <a:solidFill>
                <a:schemeClr val="bg1"/>
              </a:solidFill>
            </a:endParaRPr>
          </a:p>
          <a:p>
            <a:pPr algn="ctr"/>
            <a:r>
              <a:rPr lang="en-US" sz="2400" dirty="0">
                <a:solidFill>
                  <a:schemeClr val="bg1"/>
                </a:solidFill>
              </a:rPr>
              <a:t>-</a:t>
            </a:r>
            <a:r>
              <a:rPr lang="en-US" sz="2400" dirty="0" smtClean="0">
                <a:solidFill>
                  <a:schemeClr val="bg1"/>
                </a:solidFill>
              </a:rPr>
              <a:t>Bernardo </a:t>
            </a:r>
            <a:r>
              <a:rPr lang="en-US" sz="2400" dirty="0">
                <a:solidFill>
                  <a:schemeClr val="bg1"/>
                </a:solidFill>
              </a:rPr>
              <a:t>J. Carducci</a:t>
            </a:r>
          </a:p>
        </p:txBody>
      </p:sp>
      <p:sp>
        <p:nvSpPr>
          <p:cNvPr id="4" name="Action Button: Back or Previous 3">
            <a:hlinkClick r:id="" action="ppaction://hlinkshowjump?jump=previousslide" highlightClick="1"/>
          </p:cNvPr>
          <p:cNvSpPr/>
          <p:nvPr/>
        </p:nvSpPr>
        <p:spPr>
          <a:xfrm>
            <a:off x="4419600" y="8458200"/>
            <a:ext cx="7620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Back</a:t>
            </a:r>
            <a:endParaRPr lang="en-US" b="1" dirty="0"/>
          </a:p>
        </p:txBody>
      </p:sp>
      <p:sp>
        <p:nvSpPr>
          <p:cNvPr id="7" name="Action Button: Forward or Next 6">
            <a:hlinkClick r:id="" action="ppaction://hlinkshowjump?jump=nextslide" highlightClick="1"/>
          </p:cNvPr>
          <p:cNvSpPr/>
          <p:nvPr/>
        </p:nvSpPr>
        <p:spPr>
          <a:xfrm>
            <a:off x="5562600" y="8463224"/>
            <a:ext cx="7620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Next</a:t>
            </a:r>
            <a:endParaRPr lang="en-US" b="1" dirty="0">
              <a:solidFill>
                <a:schemeClr val="bg1"/>
              </a:solidFill>
            </a:endParaRPr>
          </a:p>
        </p:txBody>
      </p:sp>
    </p:spTree>
    <p:extLst>
      <p:ext uri="{BB962C8B-B14F-4D97-AF65-F5344CB8AC3E}">
        <p14:creationId xmlns:p14="http://schemas.microsoft.com/office/powerpoint/2010/main" val="3912510124"/>
      </p:ext>
    </p:extLst>
  </p:cSld>
  <p:clrMapOvr>
    <a:masterClrMapping/>
  </p:clrMapOvr>
  <p:transition spd="med" advClick="0">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2738" y="2819400"/>
            <a:ext cx="6743700" cy="6151107"/>
          </a:xfrm>
        </p:spPr>
        <p:txBody>
          <a:bodyPr>
            <a:normAutofit/>
          </a:bodyPr>
          <a:lstStyle/>
          <a:p>
            <a:pPr marL="60325" lvl="1" indent="0">
              <a:buNone/>
            </a:pPr>
            <a:endParaRPr lang="en-US" sz="1100" b="1" dirty="0"/>
          </a:p>
          <a:p>
            <a:pPr marL="60325" lvl="1" indent="0">
              <a:buNone/>
            </a:pPr>
            <a:endParaRPr lang="en-US" sz="300" b="1" dirty="0"/>
          </a:p>
          <a:p>
            <a:pPr marL="60325" lvl="1" indent="0">
              <a:buNone/>
            </a:pPr>
            <a:endParaRPr lang="en-US" sz="1700" dirty="0" smtClean="0"/>
          </a:p>
          <a:p>
            <a:pPr marL="60325" lvl="1" indent="0">
              <a:buNone/>
            </a:pPr>
            <a:r>
              <a:rPr lang="en-US" sz="2000" dirty="0" smtClean="0"/>
              <a:t>The third  technique to observe when making small talk with customers is to build a topic list by exploring events, trends, and gathering other interesting topics to discuss with customers. </a:t>
            </a:r>
          </a:p>
          <a:p>
            <a:pPr marL="60325" lvl="1" indent="0">
              <a:buNone/>
            </a:pPr>
            <a:endParaRPr lang="en-US" sz="1400" dirty="0"/>
          </a:p>
          <a:p>
            <a:pPr marL="60325" lvl="1" indent="0">
              <a:buNone/>
            </a:pPr>
            <a:r>
              <a:rPr lang="en-US" sz="2000" dirty="0" smtClean="0"/>
              <a:t>Be sure to stick with safe topics such as: weather,  music, television and films, sports, pets, current events and trends. Avoid touching on topics that have opposing viewpoints such as religion or politics. Remember, you are there to converse, not debate. You can also use safe topics to springboard into further small talk and engage the customer.</a:t>
            </a:r>
          </a:p>
          <a:p>
            <a:pPr marL="60325" lvl="1" indent="0">
              <a:buNone/>
            </a:pPr>
            <a:endParaRPr lang="en-US" sz="1600" dirty="0"/>
          </a:p>
          <a:p>
            <a:pPr marL="1371600" lvl="1" indent="-223838">
              <a:buFont typeface="Wingdings" panose="05000000000000000000" pitchFamily="2" charset="2"/>
              <a:buChar char="§"/>
            </a:pPr>
            <a:endParaRPr lang="en-US" sz="2200" dirty="0"/>
          </a:p>
          <a:p>
            <a:endParaRPr lang="en-US" dirty="0"/>
          </a:p>
          <a:p>
            <a:endParaRPr lang="en-US" dirty="0"/>
          </a:p>
          <a:p>
            <a:endParaRPr lang="en-US" dirty="0"/>
          </a:p>
          <a:p>
            <a:endParaRPr lang="en-US" dirty="0"/>
          </a:p>
        </p:txBody>
      </p:sp>
      <p:sp>
        <p:nvSpPr>
          <p:cNvPr id="6" name="Title 3"/>
          <p:cNvSpPr txBox="1">
            <a:spLocks/>
          </p:cNvSpPr>
          <p:nvPr/>
        </p:nvSpPr>
        <p:spPr>
          <a:xfrm>
            <a:off x="149888" y="762000"/>
            <a:ext cx="6629400" cy="15118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smtClean="0"/>
              <a:t>Build a Topic List</a:t>
            </a:r>
            <a:endParaRPr lang="en-US" sz="3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724950"/>
            <a:ext cx="1905000" cy="2095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7067126"/>
            <a:ext cx="3045488" cy="2026633"/>
          </a:xfrm>
          <a:prstGeom prst="rect">
            <a:avLst/>
          </a:prstGeom>
          <a:ln>
            <a:noFill/>
          </a:ln>
          <a:effectLst>
            <a:outerShdw blurRad="190500" algn="tl" rotWithShape="0">
              <a:srgbClr val="000000">
                <a:alpha val="70000"/>
              </a:srgbClr>
            </a:outerShdw>
          </a:effectLst>
        </p:spPr>
      </p:pic>
      <p:sp>
        <p:nvSpPr>
          <p:cNvPr id="11" name="Action Button: Back or Previous 10">
            <a:hlinkClick r:id="" action="ppaction://hlinkshowjump?jump=previousslide" highlightClick="1"/>
          </p:cNvPr>
          <p:cNvSpPr/>
          <p:nvPr/>
        </p:nvSpPr>
        <p:spPr>
          <a:xfrm>
            <a:off x="838200" y="7475029"/>
            <a:ext cx="7620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Back</a:t>
            </a:r>
            <a:endParaRPr lang="en-US" b="1" dirty="0"/>
          </a:p>
        </p:txBody>
      </p:sp>
      <p:sp>
        <p:nvSpPr>
          <p:cNvPr id="12" name="Action Button: Forward or Next 11">
            <a:hlinkClick r:id="" action="ppaction://hlinkshowjump?jump=nextslide" highlightClick="1"/>
          </p:cNvPr>
          <p:cNvSpPr/>
          <p:nvPr/>
        </p:nvSpPr>
        <p:spPr>
          <a:xfrm>
            <a:off x="1981200" y="7480053"/>
            <a:ext cx="7620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Next</a:t>
            </a:r>
            <a:endParaRPr lang="en-US" b="1" dirty="0">
              <a:solidFill>
                <a:schemeClr val="bg1"/>
              </a:solidFill>
            </a:endParaRPr>
          </a:p>
        </p:txBody>
      </p:sp>
    </p:spTree>
    <p:extLst>
      <p:ext uri="{BB962C8B-B14F-4D97-AF65-F5344CB8AC3E}">
        <p14:creationId xmlns:p14="http://schemas.microsoft.com/office/powerpoint/2010/main" val="2669276817"/>
      </p:ext>
    </p:extLst>
  </p:cSld>
  <p:clrMapOvr>
    <a:masterClrMapping/>
  </p:clrMapOvr>
  <p:transition spd="med" advClick="0">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588" y="2819400"/>
            <a:ext cx="6858000" cy="6400799"/>
          </a:xfrm>
        </p:spPr>
        <p:txBody>
          <a:bodyPr>
            <a:normAutofit/>
          </a:bodyPr>
          <a:lstStyle/>
          <a:p>
            <a:pPr marL="60325" lvl="1" indent="0">
              <a:buNone/>
            </a:pPr>
            <a:endParaRPr lang="en-US" sz="1100" b="1" dirty="0"/>
          </a:p>
          <a:p>
            <a:pPr marL="60325" lvl="1" indent="0">
              <a:buNone/>
            </a:pPr>
            <a:endParaRPr lang="en-US" sz="300" b="1" dirty="0"/>
          </a:p>
          <a:p>
            <a:pPr marL="60325" lvl="1" indent="0">
              <a:buNone/>
            </a:pPr>
            <a:endParaRPr lang="en-US" sz="1700" dirty="0" smtClean="0"/>
          </a:p>
          <a:p>
            <a:pPr marL="60325" lvl="1" indent="0">
              <a:buNone/>
            </a:pPr>
            <a:r>
              <a:rPr lang="en-US" sz="2000" b="1" dirty="0" smtClean="0"/>
              <a:t>Example: </a:t>
            </a:r>
          </a:p>
          <a:p>
            <a:pPr marL="60325" lvl="1" indent="0">
              <a:buNone/>
            </a:pPr>
            <a:r>
              <a:rPr lang="en-US" sz="2000" dirty="0" smtClean="0"/>
              <a:t>“So how has the weather been in your area this week?” The customer replies, “It’s been too wet to even walk my dog.” </a:t>
            </a:r>
          </a:p>
          <a:p>
            <a:pPr marL="60325" lvl="1" indent="0">
              <a:buNone/>
            </a:pPr>
            <a:endParaRPr lang="en-US" sz="2000" dirty="0"/>
          </a:p>
          <a:p>
            <a:pPr marL="60325" lvl="1" indent="0">
              <a:buNone/>
            </a:pPr>
            <a:r>
              <a:rPr lang="en-US" sz="2000" dirty="0" smtClean="0"/>
              <a:t>This would be an good opportunity time to ask more about his/her pet. “Oh, I have a poodle. Tell me about your dog.”</a:t>
            </a:r>
          </a:p>
          <a:p>
            <a:pPr marL="60325" lvl="1" indent="0">
              <a:buNone/>
            </a:pPr>
            <a:endParaRPr lang="en-US" sz="1700" dirty="0"/>
          </a:p>
          <a:p>
            <a:pPr marL="60325" lvl="1" indent="0">
              <a:buNone/>
            </a:pPr>
            <a:endParaRPr lang="en-US" sz="1700" dirty="0"/>
          </a:p>
          <a:p>
            <a:pPr marL="60325" lvl="1" indent="0">
              <a:buNone/>
            </a:pPr>
            <a:endParaRPr lang="en-US" sz="1600" dirty="0"/>
          </a:p>
          <a:p>
            <a:pPr marL="1371600" lvl="1" indent="-223838">
              <a:buFont typeface="Wingdings" panose="05000000000000000000" pitchFamily="2" charset="2"/>
              <a:buChar char="§"/>
            </a:pPr>
            <a:endParaRPr lang="en-US" sz="2200" dirty="0"/>
          </a:p>
          <a:p>
            <a:endParaRPr lang="en-US" dirty="0"/>
          </a:p>
          <a:p>
            <a:endParaRPr lang="en-US" dirty="0"/>
          </a:p>
          <a:p>
            <a:endParaRPr lang="en-US" dirty="0"/>
          </a:p>
          <a:p>
            <a:endParaRPr lang="en-US" dirty="0"/>
          </a:p>
        </p:txBody>
      </p:sp>
      <p:sp>
        <p:nvSpPr>
          <p:cNvPr id="6" name="Title 3"/>
          <p:cNvSpPr txBox="1">
            <a:spLocks/>
          </p:cNvSpPr>
          <p:nvPr/>
        </p:nvSpPr>
        <p:spPr>
          <a:xfrm>
            <a:off x="149888" y="964640"/>
            <a:ext cx="6629400" cy="15118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smtClean="0"/>
              <a:t>Build a Topic List</a:t>
            </a:r>
            <a:endParaRPr lang="en-US" sz="3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724950"/>
            <a:ext cx="1905000" cy="20955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8416" y="6496050"/>
            <a:ext cx="3349440" cy="2228900"/>
          </a:xfrm>
          <a:prstGeom prst="rect">
            <a:avLst/>
          </a:prstGeom>
          <a:ln>
            <a:noFill/>
          </a:ln>
          <a:effectLst>
            <a:outerShdw blurRad="190500" algn="tl" rotWithShape="0">
              <a:srgbClr val="000000">
                <a:alpha val="70000"/>
              </a:srgbClr>
            </a:outerShdw>
          </a:effectLst>
        </p:spPr>
      </p:pic>
      <p:sp>
        <p:nvSpPr>
          <p:cNvPr id="10" name="Action Button: Back or Previous 9">
            <a:hlinkClick r:id="" action="ppaction://hlinkshowjump?jump=previousslide" highlightClick="1"/>
          </p:cNvPr>
          <p:cNvSpPr/>
          <p:nvPr/>
        </p:nvSpPr>
        <p:spPr>
          <a:xfrm>
            <a:off x="685800" y="7086600"/>
            <a:ext cx="7620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Back</a:t>
            </a:r>
            <a:endParaRPr lang="en-US" b="1" dirty="0"/>
          </a:p>
        </p:txBody>
      </p:sp>
      <p:sp>
        <p:nvSpPr>
          <p:cNvPr id="11" name="Action Button: Forward or Next 10">
            <a:hlinkClick r:id="" action="ppaction://hlinkshowjump?jump=nextslide" highlightClick="1"/>
          </p:cNvPr>
          <p:cNvSpPr/>
          <p:nvPr/>
        </p:nvSpPr>
        <p:spPr>
          <a:xfrm>
            <a:off x="1828800" y="7091624"/>
            <a:ext cx="7620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Next</a:t>
            </a:r>
            <a:endParaRPr lang="en-US" b="1" dirty="0">
              <a:solidFill>
                <a:schemeClr val="bg1"/>
              </a:solidFill>
            </a:endParaRPr>
          </a:p>
        </p:txBody>
      </p:sp>
    </p:spTree>
    <p:extLst>
      <p:ext uri="{BB962C8B-B14F-4D97-AF65-F5344CB8AC3E}">
        <p14:creationId xmlns:p14="http://schemas.microsoft.com/office/powerpoint/2010/main" val="2831487480"/>
      </p:ext>
    </p:extLst>
  </p:cSld>
  <p:clrMapOvr>
    <a:masterClrMapping/>
  </p:clrMapOvr>
  <p:transition spd="med" advClick="0">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1" y="3352800"/>
            <a:ext cx="6781799" cy="1714500"/>
          </a:xfrm>
        </p:spPr>
        <p:txBody>
          <a:bodyPr>
            <a:normAutofit lnSpcReduction="10000"/>
          </a:bodyPr>
          <a:lstStyle/>
          <a:p>
            <a:pPr marL="0" indent="0">
              <a:buNone/>
            </a:pPr>
            <a:r>
              <a:rPr lang="en-US" b="1" dirty="0"/>
              <a:t>Mastery Check: </a:t>
            </a:r>
            <a:r>
              <a:rPr lang="en-US" dirty="0"/>
              <a:t>Apply your knowledge by selecting </a:t>
            </a:r>
            <a:r>
              <a:rPr lang="en-US" dirty="0" smtClean="0"/>
              <a:t>the correct answer.</a:t>
            </a:r>
            <a:endParaRPr lang="en-US" dirty="0"/>
          </a:p>
          <a:p>
            <a:pPr marL="0" indent="0">
              <a:buNone/>
            </a:pPr>
            <a:endParaRPr lang="en-US" sz="1100" dirty="0"/>
          </a:p>
          <a:p>
            <a:pPr marL="0" indent="0">
              <a:buNone/>
            </a:pPr>
            <a:r>
              <a:rPr lang="en-US" b="1" dirty="0" smtClean="0"/>
              <a:t>Question: </a:t>
            </a:r>
            <a:r>
              <a:rPr lang="en-US" dirty="0" smtClean="0"/>
              <a:t>Choose the subject(s) that is safe to discuss when making small talk with a customer:</a:t>
            </a:r>
          </a:p>
          <a:p>
            <a:pPr marL="684213" indent="-273050"/>
            <a:endParaRPr lang="en-US" dirty="0" smtClean="0"/>
          </a:p>
          <a:p>
            <a:pPr marL="684213" indent="-273050"/>
            <a:endParaRPr lang="en-US" dirty="0"/>
          </a:p>
          <a:p>
            <a:pPr marL="684213" indent="-273050"/>
            <a:endParaRPr lang="en-US" dirty="0" smtClean="0"/>
          </a:p>
          <a:p>
            <a:pPr marL="684213" indent="-273050"/>
            <a:endParaRPr lang="en-US" dirty="0"/>
          </a:p>
          <a:p>
            <a:pPr marL="411163" indent="0">
              <a:buNone/>
            </a:pPr>
            <a:endParaRPr lang="en-US" dirty="0" smtClean="0"/>
          </a:p>
          <a:p>
            <a:pPr marL="411163" indent="0">
              <a:buNone/>
            </a:pPr>
            <a:endParaRPr lang="en-US" dirty="0"/>
          </a:p>
          <a:p>
            <a:pPr marL="0" indent="0">
              <a:buNone/>
            </a:pPr>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Small Talk</a:t>
            </a:r>
            <a:br>
              <a:rPr lang="en-US" dirty="0" smtClean="0"/>
            </a:br>
            <a:r>
              <a:rPr lang="en-US" dirty="0" smtClean="0"/>
              <a:t>Mastery </a:t>
            </a:r>
            <a:r>
              <a:rPr lang="en-US" dirty="0" smtClean="0"/>
              <a:t>Check</a:t>
            </a:r>
            <a:endParaRPr lang="en-US" dirty="0"/>
          </a:p>
        </p:txBody>
      </p:sp>
      <p:graphicFrame>
        <p:nvGraphicFramePr>
          <p:cNvPr id="4" name="Diagram 3"/>
          <p:cNvGraphicFramePr/>
          <p:nvPr>
            <p:extLst>
              <p:ext uri="{D42A27DB-BD31-4B8C-83A1-F6EECF244321}">
                <p14:modId xmlns:p14="http://schemas.microsoft.com/office/powerpoint/2010/main" val="1450261803"/>
              </p:ext>
            </p:extLst>
          </p:nvPr>
        </p:nvGraphicFramePr>
        <p:xfrm>
          <a:off x="304800" y="381000"/>
          <a:ext cx="1447800"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814753" y="5181600"/>
            <a:ext cx="5410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hlinkClick r:id="rId7" action="ppaction://hlinksldjump"/>
              </a:rPr>
              <a:t>Asking about their </a:t>
            </a:r>
            <a:r>
              <a:rPr lang="en-US" sz="2000" dirty="0" smtClean="0">
                <a:hlinkClick r:id="rId7" action="ppaction://hlinksldjump"/>
              </a:rPr>
              <a:t>health care practices</a:t>
            </a:r>
            <a:endParaRPr lang="en-US" sz="2000" dirty="0"/>
          </a:p>
        </p:txBody>
      </p:sp>
      <p:sp>
        <p:nvSpPr>
          <p:cNvPr id="6" name="Rectangle 5"/>
          <p:cNvSpPr/>
          <p:nvPr/>
        </p:nvSpPr>
        <p:spPr>
          <a:xfrm>
            <a:off x="791307" y="6019800"/>
            <a:ext cx="5462954"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hlinkClick r:id="rId8" action="ppaction://hlinksldjump"/>
              </a:rPr>
              <a:t>Inquiring how much money they make each year</a:t>
            </a:r>
            <a:endParaRPr lang="en-US" sz="2000" dirty="0"/>
          </a:p>
        </p:txBody>
      </p:sp>
      <p:sp>
        <p:nvSpPr>
          <p:cNvPr id="7" name="Rectangle 6"/>
          <p:cNvSpPr/>
          <p:nvPr/>
        </p:nvSpPr>
        <p:spPr>
          <a:xfrm>
            <a:off x="788376" y="6802734"/>
            <a:ext cx="5465885"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hlinkClick r:id="rId9" action="ppaction://hlinksldjump"/>
              </a:rPr>
              <a:t>Sharing malicious office gossip</a:t>
            </a:r>
            <a:endParaRPr lang="en-US" sz="2000" dirty="0"/>
          </a:p>
        </p:txBody>
      </p:sp>
      <p:sp>
        <p:nvSpPr>
          <p:cNvPr id="8" name="Rectangle 7"/>
          <p:cNvSpPr/>
          <p:nvPr/>
        </p:nvSpPr>
        <p:spPr>
          <a:xfrm>
            <a:off x="785655" y="8371951"/>
            <a:ext cx="5474258"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hlinkClick r:id="rId10" action="ppaction://hlinksldjump"/>
              </a:rPr>
              <a:t>Discussing the weather in their region</a:t>
            </a:r>
            <a:endParaRPr lang="en-US" sz="2000" dirty="0"/>
          </a:p>
        </p:txBody>
      </p:sp>
      <p:sp>
        <p:nvSpPr>
          <p:cNvPr id="9" name="Rectangle 8"/>
          <p:cNvSpPr/>
          <p:nvPr/>
        </p:nvSpPr>
        <p:spPr>
          <a:xfrm>
            <a:off x="794656" y="7543800"/>
            <a:ext cx="5450394"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hlinkClick r:id="rId11" action="ppaction://hlinksldjump"/>
              </a:rPr>
              <a:t>Finding out who they voted for in an election</a:t>
            </a:r>
            <a:endParaRPr lang="en-US" sz="2000" dirty="0"/>
          </a:p>
        </p:txBody>
      </p:sp>
    </p:spTree>
    <p:extLst>
      <p:ext uri="{BB962C8B-B14F-4D97-AF65-F5344CB8AC3E}">
        <p14:creationId xmlns:p14="http://schemas.microsoft.com/office/powerpoint/2010/main" val="1481689383"/>
      </p:ext>
    </p:extLst>
  </p:cSld>
  <p:clrMapOvr>
    <a:masterClrMapping/>
  </p:clrMapOvr>
  <p:transition spd="med" advClick="0">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3200400"/>
            <a:ext cx="6629400" cy="3943769"/>
          </a:xfrm>
        </p:spPr>
        <p:txBody>
          <a:bodyPr>
            <a:normAutofit lnSpcReduction="10000"/>
          </a:bodyPr>
          <a:lstStyle/>
          <a:p>
            <a:pPr marL="0" indent="0">
              <a:buNone/>
            </a:pPr>
            <a:r>
              <a:rPr lang="en-US" b="1" dirty="0"/>
              <a:t>Mastery Check Answer</a:t>
            </a:r>
          </a:p>
          <a:p>
            <a:pPr marL="0" indent="0">
              <a:buNone/>
            </a:pPr>
            <a:endParaRPr lang="en-US" sz="1600" dirty="0"/>
          </a:p>
          <a:p>
            <a:pPr marL="0" indent="0">
              <a:buNone/>
            </a:pPr>
            <a:r>
              <a:rPr lang="en-US" b="1" dirty="0" smtClean="0"/>
              <a:t>Question: </a:t>
            </a:r>
            <a:r>
              <a:rPr lang="en-US" dirty="0" smtClean="0"/>
              <a:t>Choose </a:t>
            </a:r>
            <a:r>
              <a:rPr lang="en-US" dirty="0"/>
              <a:t>the subject(s) that is safe to discuss when making small talk with a customer you just met:</a:t>
            </a:r>
          </a:p>
          <a:p>
            <a:pPr marL="0" indent="0">
              <a:buNone/>
            </a:pPr>
            <a:endParaRPr lang="en-US" b="1" dirty="0" smtClean="0"/>
          </a:p>
          <a:p>
            <a:pPr marL="0" indent="0">
              <a:buNone/>
            </a:pPr>
            <a:endParaRPr lang="en-US" b="1" dirty="0"/>
          </a:p>
          <a:p>
            <a:pPr marL="0" indent="0">
              <a:buNone/>
            </a:pPr>
            <a:endParaRPr lang="en-US" sz="1600" b="1" dirty="0" smtClean="0"/>
          </a:p>
          <a:p>
            <a:pPr marL="0" indent="0" algn="ctr">
              <a:buNone/>
            </a:pPr>
            <a:r>
              <a:rPr lang="en-US" dirty="0" smtClean="0"/>
              <a:t>It’s best to avoid this topic. Try again.</a:t>
            </a:r>
            <a:endParaRPr lang="en-US" dirty="0"/>
          </a:p>
          <a:p>
            <a:pPr marL="0" indent="0">
              <a:buNone/>
            </a:pPr>
            <a:r>
              <a:rPr lang="en-US" dirty="0"/>
              <a:t> </a:t>
            </a:r>
          </a:p>
          <a:p>
            <a:pPr marL="0" indent="0">
              <a:buNone/>
            </a:pPr>
            <a:endParaRPr lang="en-US" dirty="0"/>
          </a:p>
        </p:txBody>
      </p:sp>
      <p:sp>
        <p:nvSpPr>
          <p:cNvPr id="3" name="Title 2"/>
          <p:cNvSpPr>
            <a:spLocks noGrp="1"/>
          </p:cNvSpPr>
          <p:nvPr>
            <p:ph type="title"/>
          </p:nvPr>
        </p:nvSpPr>
        <p:spPr/>
        <p:txBody>
          <a:bodyPr/>
          <a:lstStyle/>
          <a:p>
            <a:r>
              <a:rPr lang="en-US" dirty="0" smtClean="0"/>
              <a:t>Small Talk</a:t>
            </a:r>
            <a:br>
              <a:rPr lang="en-US" dirty="0" smtClean="0"/>
            </a:br>
            <a:r>
              <a:rPr lang="en-US" dirty="0" smtClean="0"/>
              <a:t>Mastery </a:t>
            </a:r>
            <a:r>
              <a:rPr lang="en-US" dirty="0" smtClean="0"/>
              <a:t>Check</a:t>
            </a:r>
            <a:endParaRPr lang="en-US" dirty="0"/>
          </a:p>
        </p:txBody>
      </p:sp>
      <p:sp>
        <p:nvSpPr>
          <p:cNvPr id="5" name="Left Arrow 4"/>
          <p:cNvSpPr/>
          <p:nvPr/>
        </p:nvSpPr>
        <p:spPr>
          <a:xfrm>
            <a:off x="1386252" y="7533752"/>
            <a:ext cx="2105130" cy="9353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2" action="ppaction://hlinksldjump"/>
              </a:rPr>
              <a:t>Select Another</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7144169"/>
            <a:ext cx="1714500" cy="1714500"/>
          </a:xfrm>
          <a:prstGeom prst="rect">
            <a:avLst/>
          </a:prstGeom>
        </p:spPr>
      </p:pic>
      <p:graphicFrame>
        <p:nvGraphicFramePr>
          <p:cNvPr id="8" name="Diagram 7"/>
          <p:cNvGraphicFramePr/>
          <p:nvPr>
            <p:extLst>
              <p:ext uri="{D42A27DB-BD31-4B8C-83A1-F6EECF244321}">
                <p14:modId xmlns:p14="http://schemas.microsoft.com/office/powerpoint/2010/main" val="2573116742"/>
              </p:ext>
            </p:extLst>
          </p:nvPr>
        </p:nvGraphicFramePr>
        <p:xfrm>
          <a:off x="304800" y="381000"/>
          <a:ext cx="1447800" cy="182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p:cNvSpPr/>
          <p:nvPr/>
        </p:nvSpPr>
        <p:spPr>
          <a:xfrm>
            <a:off x="775396" y="5181600"/>
            <a:ext cx="5410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Asking about their </a:t>
            </a:r>
            <a:r>
              <a:rPr lang="en-US" sz="2000" dirty="0" smtClean="0"/>
              <a:t>health care practices</a:t>
            </a:r>
            <a:endParaRPr lang="en-US" sz="2000" dirty="0"/>
          </a:p>
        </p:txBody>
      </p:sp>
    </p:spTree>
    <p:extLst>
      <p:ext uri="{BB962C8B-B14F-4D97-AF65-F5344CB8AC3E}">
        <p14:creationId xmlns:p14="http://schemas.microsoft.com/office/powerpoint/2010/main" val="1530271589"/>
      </p:ext>
    </p:extLst>
  </p:cSld>
  <p:clrMapOvr>
    <a:masterClrMapping/>
  </p:clrMapOvr>
  <p:transition spd="med" advClick="0">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429000"/>
            <a:ext cx="6477000" cy="5029200"/>
          </a:xfrm>
        </p:spPr>
        <p:txBody>
          <a:bodyPr>
            <a:normAutofit/>
          </a:bodyPr>
          <a:lstStyle/>
          <a:p>
            <a:pPr marL="0" indent="0">
              <a:buNone/>
            </a:pPr>
            <a:r>
              <a:rPr lang="en-US" b="1" dirty="0"/>
              <a:t>Mastery Check Answer</a:t>
            </a:r>
          </a:p>
          <a:p>
            <a:pPr marL="0" indent="0">
              <a:buNone/>
            </a:pPr>
            <a:endParaRPr lang="en-US" sz="1600" dirty="0"/>
          </a:p>
          <a:p>
            <a:pPr marL="0" indent="0">
              <a:buNone/>
            </a:pPr>
            <a:r>
              <a:rPr lang="en-US" b="1" dirty="0" smtClean="0"/>
              <a:t>Question: </a:t>
            </a:r>
            <a:r>
              <a:rPr lang="en-US" dirty="0" smtClean="0"/>
              <a:t>Choose </a:t>
            </a:r>
            <a:r>
              <a:rPr lang="en-US" dirty="0"/>
              <a:t>the subject(s) that is safe to discuss when making small talk with a customer you just met:</a:t>
            </a:r>
          </a:p>
          <a:p>
            <a:pPr marL="0" indent="0">
              <a:buNone/>
            </a:pPr>
            <a:endParaRPr lang="en-US" b="1" dirty="0" smtClean="0"/>
          </a:p>
          <a:p>
            <a:pPr marL="0" indent="0">
              <a:buNone/>
            </a:pPr>
            <a:endParaRPr lang="en-US" b="1" dirty="0" smtClean="0"/>
          </a:p>
          <a:p>
            <a:pPr marL="0" indent="0" algn="ctr">
              <a:buNone/>
            </a:pPr>
            <a:endParaRPr lang="en-US" b="1" dirty="0"/>
          </a:p>
          <a:p>
            <a:pPr marL="0" indent="0" algn="ctr">
              <a:buNone/>
            </a:pPr>
            <a:r>
              <a:rPr lang="en-US" dirty="0"/>
              <a:t>It’s best to avoid this topic. Try again.</a:t>
            </a:r>
          </a:p>
          <a:p>
            <a:pPr marL="0" indent="0" algn="ctr">
              <a:buNone/>
            </a:pPr>
            <a:endParaRPr lang="en-US" dirty="0"/>
          </a:p>
        </p:txBody>
      </p:sp>
      <p:sp>
        <p:nvSpPr>
          <p:cNvPr id="3" name="Title 2"/>
          <p:cNvSpPr>
            <a:spLocks noGrp="1"/>
          </p:cNvSpPr>
          <p:nvPr>
            <p:ph type="title"/>
          </p:nvPr>
        </p:nvSpPr>
        <p:spPr/>
        <p:txBody>
          <a:bodyPr/>
          <a:lstStyle/>
          <a:p>
            <a:r>
              <a:rPr lang="en-US" dirty="0" smtClean="0"/>
              <a:t>Small Talk</a:t>
            </a:r>
            <a:br>
              <a:rPr lang="en-US" dirty="0" smtClean="0"/>
            </a:br>
            <a:r>
              <a:rPr lang="en-US" dirty="0" smtClean="0"/>
              <a:t>Mastery </a:t>
            </a:r>
            <a:r>
              <a:rPr lang="en-US" dirty="0" smtClean="0"/>
              <a:t>Check</a:t>
            </a:r>
            <a:endParaRPr lang="en-US" dirty="0"/>
          </a:p>
        </p:txBody>
      </p:sp>
      <p:sp>
        <p:nvSpPr>
          <p:cNvPr id="5" name="Left Arrow 4"/>
          <p:cNvSpPr/>
          <p:nvPr/>
        </p:nvSpPr>
        <p:spPr>
          <a:xfrm>
            <a:off x="1281165" y="7620000"/>
            <a:ext cx="2105130" cy="9353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2" action="ppaction://hlinksldjump"/>
              </a:rPr>
              <a:t>Select Another</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7144169"/>
            <a:ext cx="1714500" cy="1714500"/>
          </a:xfrm>
          <a:prstGeom prst="rect">
            <a:avLst/>
          </a:prstGeom>
        </p:spPr>
      </p:pic>
      <p:graphicFrame>
        <p:nvGraphicFramePr>
          <p:cNvPr id="8" name="Diagram 7"/>
          <p:cNvGraphicFramePr/>
          <p:nvPr>
            <p:extLst>
              <p:ext uri="{D42A27DB-BD31-4B8C-83A1-F6EECF244321}">
                <p14:modId xmlns:p14="http://schemas.microsoft.com/office/powerpoint/2010/main" val="1228210890"/>
              </p:ext>
            </p:extLst>
          </p:nvPr>
        </p:nvGraphicFramePr>
        <p:xfrm>
          <a:off x="304800" y="381000"/>
          <a:ext cx="1447800" cy="182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p:cNvSpPr/>
          <p:nvPr/>
        </p:nvSpPr>
        <p:spPr>
          <a:xfrm>
            <a:off x="791307" y="5695741"/>
            <a:ext cx="5462954"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Inquiring how much money they make each year</a:t>
            </a:r>
            <a:endParaRPr lang="en-US" sz="2000" dirty="0"/>
          </a:p>
        </p:txBody>
      </p:sp>
    </p:spTree>
    <p:extLst>
      <p:ext uri="{BB962C8B-B14F-4D97-AF65-F5344CB8AC3E}">
        <p14:creationId xmlns:p14="http://schemas.microsoft.com/office/powerpoint/2010/main" val="2928609653"/>
      </p:ext>
    </p:extLst>
  </p:cSld>
  <p:clrMapOvr>
    <a:masterClrMapping/>
  </p:clrMapOvr>
  <p:transition spd="med" advClick="0">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429000"/>
            <a:ext cx="6477000" cy="5029200"/>
          </a:xfrm>
        </p:spPr>
        <p:txBody>
          <a:bodyPr>
            <a:normAutofit/>
          </a:bodyPr>
          <a:lstStyle/>
          <a:p>
            <a:pPr marL="0" indent="0">
              <a:buNone/>
            </a:pPr>
            <a:r>
              <a:rPr lang="en-US" b="1" dirty="0"/>
              <a:t>Mastery Check Answer</a:t>
            </a:r>
          </a:p>
          <a:p>
            <a:pPr marL="0" indent="0">
              <a:buNone/>
            </a:pPr>
            <a:endParaRPr lang="en-US" sz="1800" b="1" dirty="0"/>
          </a:p>
          <a:p>
            <a:pPr marL="0" indent="0">
              <a:buNone/>
            </a:pPr>
            <a:r>
              <a:rPr lang="en-US" b="1" dirty="0" smtClean="0"/>
              <a:t>Question: </a:t>
            </a:r>
            <a:r>
              <a:rPr lang="en-US" dirty="0" smtClean="0"/>
              <a:t>Choose </a:t>
            </a:r>
            <a:r>
              <a:rPr lang="en-US" dirty="0"/>
              <a:t>the subject(s) that is safe to discuss when making small talk with a customer you just met</a:t>
            </a:r>
            <a:r>
              <a:rPr lang="en-US" dirty="0" smtClean="0"/>
              <a:t>:</a:t>
            </a:r>
          </a:p>
          <a:p>
            <a:pPr marL="0" indent="0">
              <a:buNone/>
            </a:pPr>
            <a:endParaRPr lang="en-US" dirty="0"/>
          </a:p>
          <a:p>
            <a:pPr marL="0" indent="0">
              <a:buNone/>
            </a:pPr>
            <a:endParaRPr lang="en-US" dirty="0" smtClean="0"/>
          </a:p>
          <a:p>
            <a:pPr marL="0" indent="0" algn="ctr">
              <a:buNone/>
            </a:pPr>
            <a:r>
              <a:rPr lang="en-US" dirty="0"/>
              <a:t>It’s best to avoid this topic. Try again.</a:t>
            </a:r>
          </a:p>
          <a:p>
            <a:pPr marL="0" indent="0">
              <a:buNone/>
            </a:pPr>
            <a:endParaRPr lang="en-US" dirty="0"/>
          </a:p>
          <a:p>
            <a:pPr marL="0" indent="0">
              <a:buNone/>
            </a:pPr>
            <a:endParaRPr lang="en-US" b="1" dirty="0"/>
          </a:p>
          <a:p>
            <a:pPr marL="0" indent="0">
              <a:buNone/>
            </a:pPr>
            <a:endParaRPr lang="en-US" dirty="0"/>
          </a:p>
        </p:txBody>
      </p:sp>
      <p:sp>
        <p:nvSpPr>
          <p:cNvPr id="3" name="Title 2"/>
          <p:cNvSpPr>
            <a:spLocks noGrp="1"/>
          </p:cNvSpPr>
          <p:nvPr>
            <p:ph type="title"/>
          </p:nvPr>
        </p:nvSpPr>
        <p:spPr/>
        <p:txBody>
          <a:bodyPr/>
          <a:lstStyle/>
          <a:p>
            <a:r>
              <a:rPr lang="en-US" dirty="0" smtClean="0"/>
              <a:t>Small Talk</a:t>
            </a:r>
            <a:br>
              <a:rPr lang="en-US" dirty="0" smtClean="0"/>
            </a:br>
            <a:r>
              <a:rPr lang="en-US" dirty="0" smtClean="0"/>
              <a:t>Mastery </a:t>
            </a:r>
            <a:r>
              <a:rPr lang="en-US" dirty="0" smtClean="0"/>
              <a:t>Check</a:t>
            </a:r>
            <a:endParaRPr lang="en-US" dirty="0"/>
          </a:p>
        </p:txBody>
      </p:sp>
      <p:sp>
        <p:nvSpPr>
          <p:cNvPr id="5" name="Left Arrow 4"/>
          <p:cNvSpPr/>
          <p:nvPr/>
        </p:nvSpPr>
        <p:spPr>
          <a:xfrm>
            <a:off x="1600200" y="7533752"/>
            <a:ext cx="2105130" cy="9353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2" action="ppaction://hlinksldjump"/>
              </a:rPr>
              <a:t>Select Another</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7144169"/>
            <a:ext cx="1714500" cy="1714500"/>
          </a:xfrm>
          <a:prstGeom prst="rect">
            <a:avLst/>
          </a:prstGeom>
        </p:spPr>
      </p:pic>
      <p:graphicFrame>
        <p:nvGraphicFramePr>
          <p:cNvPr id="8" name="Diagram 7"/>
          <p:cNvGraphicFramePr/>
          <p:nvPr>
            <p:extLst>
              <p:ext uri="{D42A27DB-BD31-4B8C-83A1-F6EECF244321}">
                <p14:modId xmlns:p14="http://schemas.microsoft.com/office/powerpoint/2010/main" val="880255527"/>
              </p:ext>
            </p:extLst>
          </p:nvPr>
        </p:nvGraphicFramePr>
        <p:xfrm>
          <a:off x="304800" y="381000"/>
          <a:ext cx="1447800" cy="182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p:cNvSpPr/>
          <p:nvPr/>
        </p:nvSpPr>
        <p:spPr>
          <a:xfrm>
            <a:off x="808892" y="5486400"/>
            <a:ext cx="5465885"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Sharing malicious office gossip</a:t>
            </a:r>
            <a:endParaRPr lang="en-US" sz="2000" dirty="0"/>
          </a:p>
        </p:txBody>
      </p:sp>
    </p:spTree>
    <p:extLst>
      <p:ext uri="{BB962C8B-B14F-4D97-AF65-F5344CB8AC3E}">
        <p14:creationId xmlns:p14="http://schemas.microsoft.com/office/powerpoint/2010/main" val="484417757"/>
      </p:ext>
    </p:extLst>
  </p:cSld>
  <p:clrMapOvr>
    <a:masterClrMapping/>
  </p:clrMapOvr>
  <p:transition spd="med" advClick="0">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7714" y="3212960"/>
            <a:ext cx="6477000" cy="3931209"/>
          </a:xfrm>
        </p:spPr>
        <p:txBody>
          <a:bodyPr>
            <a:normAutofit/>
          </a:bodyPr>
          <a:lstStyle/>
          <a:p>
            <a:pPr marL="0" indent="0">
              <a:buNone/>
            </a:pPr>
            <a:r>
              <a:rPr lang="en-US" b="1" dirty="0"/>
              <a:t>Mastery Check Answer</a:t>
            </a:r>
          </a:p>
          <a:p>
            <a:pPr marL="0" indent="0">
              <a:buNone/>
            </a:pPr>
            <a:endParaRPr lang="en-US" dirty="0"/>
          </a:p>
          <a:p>
            <a:pPr marL="0" indent="0">
              <a:buNone/>
            </a:pPr>
            <a:r>
              <a:rPr lang="en-US" dirty="0" smtClean="0"/>
              <a:t>Question: Choose </a:t>
            </a:r>
            <a:r>
              <a:rPr lang="en-US" dirty="0"/>
              <a:t>the subject(s) that is safe to discuss when making small talk with a customer you just met:</a:t>
            </a:r>
          </a:p>
          <a:p>
            <a:pPr marL="0" indent="0">
              <a:buNone/>
            </a:pPr>
            <a:endParaRPr lang="en-US" b="1" dirty="0" smtClean="0"/>
          </a:p>
          <a:p>
            <a:pPr marL="0" indent="0">
              <a:buNone/>
            </a:pPr>
            <a:endParaRPr lang="en-US" b="1" dirty="0"/>
          </a:p>
          <a:p>
            <a:pPr marL="0" indent="0" algn="ctr">
              <a:buNone/>
            </a:pPr>
            <a:endParaRPr lang="en-US" sz="1600" dirty="0" smtClean="0"/>
          </a:p>
          <a:p>
            <a:pPr marL="0" indent="0" algn="ctr">
              <a:buNone/>
            </a:pPr>
            <a:r>
              <a:rPr lang="en-US" dirty="0" smtClean="0"/>
              <a:t>It’s </a:t>
            </a:r>
            <a:r>
              <a:rPr lang="en-US" dirty="0"/>
              <a:t>best to avoid this topic. Try again.</a:t>
            </a:r>
          </a:p>
          <a:p>
            <a:pPr marL="0" indent="0">
              <a:buNone/>
            </a:pPr>
            <a:endParaRPr lang="en-US" dirty="0"/>
          </a:p>
        </p:txBody>
      </p:sp>
      <p:sp>
        <p:nvSpPr>
          <p:cNvPr id="3" name="Title 2"/>
          <p:cNvSpPr>
            <a:spLocks noGrp="1"/>
          </p:cNvSpPr>
          <p:nvPr>
            <p:ph type="title"/>
          </p:nvPr>
        </p:nvSpPr>
        <p:spPr/>
        <p:txBody>
          <a:bodyPr/>
          <a:lstStyle/>
          <a:p>
            <a:r>
              <a:rPr lang="en-US" dirty="0" smtClean="0"/>
              <a:t>Small Talk</a:t>
            </a:r>
            <a:br>
              <a:rPr lang="en-US" dirty="0" smtClean="0"/>
            </a:br>
            <a:r>
              <a:rPr lang="en-US" dirty="0" smtClean="0"/>
              <a:t>Mastery </a:t>
            </a:r>
            <a:r>
              <a:rPr lang="en-US" dirty="0" smtClean="0"/>
              <a:t>Check</a:t>
            </a:r>
            <a:endParaRPr lang="en-US" dirty="0"/>
          </a:p>
        </p:txBody>
      </p:sp>
      <p:sp>
        <p:nvSpPr>
          <p:cNvPr id="5" name="Left Arrow 4"/>
          <p:cNvSpPr/>
          <p:nvPr/>
        </p:nvSpPr>
        <p:spPr>
          <a:xfrm>
            <a:off x="1417235" y="7533752"/>
            <a:ext cx="2105130" cy="9353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2" action="ppaction://hlinksldjump"/>
              </a:rPr>
              <a:t>Select Another</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7239000"/>
            <a:ext cx="1714500" cy="1714500"/>
          </a:xfrm>
          <a:prstGeom prst="rect">
            <a:avLst/>
          </a:prstGeom>
        </p:spPr>
      </p:pic>
      <p:graphicFrame>
        <p:nvGraphicFramePr>
          <p:cNvPr id="8" name="Diagram 7"/>
          <p:cNvGraphicFramePr/>
          <p:nvPr>
            <p:extLst>
              <p:ext uri="{D42A27DB-BD31-4B8C-83A1-F6EECF244321}">
                <p14:modId xmlns:p14="http://schemas.microsoft.com/office/powerpoint/2010/main" val="1061859242"/>
              </p:ext>
            </p:extLst>
          </p:nvPr>
        </p:nvGraphicFramePr>
        <p:xfrm>
          <a:off x="304800" y="381000"/>
          <a:ext cx="1447800" cy="182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p:cNvSpPr/>
          <p:nvPr/>
        </p:nvSpPr>
        <p:spPr>
          <a:xfrm>
            <a:off x="780421" y="5410200"/>
            <a:ext cx="5450394"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Finding out who they voted for in an election</a:t>
            </a:r>
            <a:endParaRPr lang="en-US" sz="2000" dirty="0"/>
          </a:p>
        </p:txBody>
      </p:sp>
    </p:spTree>
    <p:extLst>
      <p:ext uri="{BB962C8B-B14F-4D97-AF65-F5344CB8AC3E}">
        <p14:creationId xmlns:p14="http://schemas.microsoft.com/office/powerpoint/2010/main" val="2617757273"/>
      </p:ext>
    </p:extLst>
  </p:cSld>
  <p:clrMapOvr>
    <a:masterClrMapping/>
  </p:clrMapOvr>
  <p:transition spd="med" advClick="0">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3276600"/>
            <a:ext cx="6553200" cy="3886200"/>
          </a:xfrm>
        </p:spPr>
        <p:txBody>
          <a:bodyPr>
            <a:normAutofit/>
          </a:bodyPr>
          <a:lstStyle/>
          <a:p>
            <a:pPr marL="0" indent="0">
              <a:buNone/>
            </a:pPr>
            <a:r>
              <a:rPr lang="en-US" b="1" dirty="0"/>
              <a:t>Mastery Check Answer</a:t>
            </a:r>
          </a:p>
          <a:p>
            <a:pPr marL="0" indent="0">
              <a:buNone/>
            </a:pPr>
            <a:endParaRPr lang="en-US" sz="1800" dirty="0"/>
          </a:p>
          <a:p>
            <a:pPr marL="0" indent="0">
              <a:buNone/>
            </a:pPr>
            <a:r>
              <a:rPr lang="en-US" dirty="0" smtClean="0"/>
              <a:t>Question: Choose </a:t>
            </a:r>
            <a:r>
              <a:rPr lang="en-US" dirty="0"/>
              <a:t>the subject(s) that is safe to discuss when making small talk with a customer you just met:</a:t>
            </a:r>
          </a:p>
          <a:p>
            <a:pPr marL="0" indent="0">
              <a:buNone/>
            </a:pPr>
            <a:endParaRPr lang="en-US" dirty="0" smtClean="0"/>
          </a:p>
          <a:p>
            <a:pPr marL="0" indent="0">
              <a:buNone/>
            </a:pPr>
            <a:endParaRPr lang="en-US" dirty="0" smtClean="0"/>
          </a:p>
          <a:p>
            <a:pPr marL="0" indent="0">
              <a:buNone/>
            </a:pPr>
            <a:endParaRPr lang="en-US" dirty="0"/>
          </a:p>
          <a:p>
            <a:pPr marL="0" indent="0" algn="ctr">
              <a:buNone/>
            </a:pPr>
            <a:r>
              <a:rPr lang="en-US" dirty="0" smtClean="0"/>
              <a:t>Correct! This is an example of a safe topic.</a:t>
            </a:r>
            <a:endParaRPr lang="en-US" dirty="0"/>
          </a:p>
        </p:txBody>
      </p:sp>
      <p:sp>
        <p:nvSpPr>
          <p:cNvPr id="3" name="Title 2"/>
          <p:cNvSpPr>
            <a:spLocks noGrp="1"/>
          </p:cNvSpPr>
          <p:nvPr>
            <p:ph type="title"/>
          </p:nvPr>
        </p:nvSpPr>
        <p:spPr/>
        <p:txBody>
          <a:bodyPr/>
          <a:lstStyle/>
          <a:p>
            <a:r>
              <a:rPr lang="en-US" dirty="0" smtClean="0"/>
              <a:t>Small Talk</a:t>
            </a:r>
            <a:br>
              <a:rPr lang="en-US" dirty="0" smtClean="0"/>
            </a:br>
            <a:r>
              <a:rPr lang="en-US" dirty="0" smtClean="0"/>
              <a:t>Mastery </a:t>
            </a:r>
            <a:r>
              <a:rPr lang="en-US" dirty="0" smtClean="0"/>
              <a:t>Check</a:t>
            </a:r>
            <a:endParaRPr lang="en-US" dirty="0"/>
          </a:p>
        </p:txBody>
      </p:sp>
      <p:sp>
        <p:nvSpPr>
          <p:cNvPr id="6" name="Right Arrow 5"/>
          <p:cNvSpPr/>
          <p:nvPr/>
        </p:nvSpPr>
        <p:spPr>
          <a:xfrm>
            <a:off x="4055557" y="7543800"/>
            <a:ext cx="2084614"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2" action="ppaction://hlinksldjump"/>
              </a:rPr>
              <a:t>Continue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497" y="7221415"/>
            <a:ext cx="1711569" cy="1711569"/>
          </a:xfrm>
          <a:prstGeom prst="rect">
            <a:avLst/>
          </a:prstGeom>
        </p:spPr>
      </p:pic>
      <p:graphicFrame>
        <p:nvGraphicFramePr>
          <p:cNvPr id="9" name="Diagram 8"/>
          <p:cNvGraphicFramePr/>
          <p:nvPr>
            <p:extLst>
              <p:ext uri="{D42A27DB-BD31-4B8C-83A1-F6EECF244321}">
                <p14:modId xmlns:p14="http://schemas.microsoft.com/office/powerpoint/2010/main" val="3625435183"/>
              </p:ext>
            </p:extLst>
          </p:nvPr>
        </p:nvGraphicFramePr>
        <p:xfrm>
          <a:off x="304800" y="381000"/>
          <a:ext cx="1447800" cy="182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p:cNvSpPr/>
          <p:nvPr/>
        </p:nvSpPr>
        <p:spPr>
          <a:xfrm>
            <a:off x="691871" y="5662246"/>
            <a:ext cx="5474258" cy="54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Discussing the weather in their region</a:t>
            </a:r>
            <a:endParaRPr lang="en-US" sz="2000" dirty="0"/>
          </a:p>
        </p:txBody>
      </p:sp>
    </p:spTree>
    <p:extLst>
      <p:ext uri="{BB962C8B-B14F-4D97-AF65-F5344CB8AC3E}">
        <p14:creationId xmlns:p14="http://schemas.microsoft.com/office/powerpoint/2010/main" val="3443144109"/>
      </p:ext>
    </p:extLst>
  </p:cSld>
  <p:clrMapOvr>
    <a:masterClrMapping/>
  </p:clrMapOvr>
  <p:transition spd="med" advClick="0">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1982" y="457200"/>
            <a:ext cx="6172200" cy="1670304"/>
          </a:xfrm>
        </p:spPr>
        <p:txBody>
          <a:bodyPr>
            <a:normAutofit/>
          </a:bodyPr>
          <a:lstStyle/>
          <a:p>
            <a:r>
              <a:rPr lang="en-US" sz="3600" b="1" dirty="0" smtClean="0"/>
              <a:t>Small Talk Techniques</a:t>
            </a:r>
            <a:endParaRPr lang="en-US" sz="3600" b="1" dirty="0"/>
          </a:p>
        </p:txBody>
      </p:sp>
      <p:graphicFrame>
        <p:nvGraphicFramePr>
          <p:cNvPr id="10" name="Content Placeholder 9"/>
          <p:cNvGraphicFramePr>
            <a:graphicFrameLocks noGrp="1"/>
          </p:cNvGraphicFramePr>
          <p:nvPr>
            <p:ph sz="quarter" idx="14"/>
            <p:extLst>
              <p:ext uri="{D42A27DB-BD31-4B8C-83A1-F6EECF244321}">
                <p14:modId xmlns:p14="http://schemas.microsoft.com/office/powerpoint/2010/main" val="62166428"/>
              </p:ext>
            </p:extLst>
          </p:nvPr>
        </p:nvGraphicFramePr>
        <p:xfrm>
          <a:off x="381000" y="3352800"/>
          <a:ext cx="5943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000" y="8724950"/>
            <a:ext cx="1905000" cy="209550"/>
          </a:xfrm>
          <a:prstGeom prst="rect">
            <a:avLst/>
          </a:prstGeom>
        </p:spPr>
      </p:pic>
      <p:sp>
        <p:nvSpPr>
          <p:cNvPr id="8" name="Action Button: Back or Previous 7">
            <a:hlinkClick r:id="" action="ppaction://hlinkshowjump?jump=previousslide" highlightClick="1"/>
          </p:cNvPr>
          <p:cNvSpPr/>
          <p:nvPr/>
        </p:nvSpPr>
        <p:spPr>
          <a:xfrm>
            <a:off x="4419600" y="8458200"/>
            <a:ext cx="7620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Back</a:t>
            </a:r>
            <a:endParaRPr lang="en-US" b="1" dirty="0"/>
          </a:p>
        </p:txBody>
      </p:sp>
      <p:sp>
        <p:nvSpPr>
          <p:cNvPr id="9" name="Action Button: Forward or Next 8">
            <a:hlinkClick r:id="" action="ppaction://hlinkshowjump?jump=nextslide" highlightClick="1"/>
          </p:cNvPr>
          <p:cNvSpPr/>
          <p:nvPr/>
        </p:nvSpPr>
        <p:spPr>
          <a:xfrm>
            <a:off x="5562600" y="8463224"/>
            <a:ext cx="7620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Next</a:t>
            </a:r>
            <a:endParaRPr lang="en-US" b="1" dirty="0">
              <a:solidFill>
                <a:schemeClr val="bg1"/>
              </a:solidFill>
            </a:endParaRPr>
          </a:p>
        </p:txBody>
      </p:sp>
    </p:spTree>
    <p:extLst>
      <p:ext uri="{BB962C8B-B14F-4D97-AF65-F5344CB8AC3E}">
        <p14:creationId xmlns:p14="http://schemas.microsoft.com/office/powerpoint/2010/main" val="1285494466"/>
      </p:ext>
    </p:extLst>
  </p:cSld>
  <p:clrMapOvr>
    <a:masterClrMapping/>
  </p:clrMapOvr>
  <p:transition spd="med" advClick="0">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6457" y="3101591"/>
            <a:ext cx="6790706" cy="6019800"/>
          </a:xfrm>
        </p:spPr>
        <p:txBody>
          <a:bodyPr>
            <a:normAutofit/>
          </a:bodyPr>
          <a:lstStyle/>
          <a:p>
            <a:pPr marL="60325" lvl="1" indent="0">
              <a:buNone/>
            </a:pPr>
            <a:endParaRPr lang="en-US" sz="1100" b="1" dirty="0"/>
          </a:p>
          <a:p>
            <a:pPr marL="60325" lvl="1" indent="0">
              <a:buNone/>
            </a:pPr>
            <a:endParaRPr lang="en-US" sz="300" b="1" dirty="0"/>
          </a:p>
          <a:p>
            <a:pPr marL="60325" lvl="1" indent="0">
              <a:buNone/>
            </a:pPr>
            <a:r>
              <a:rPr lang="en-US" sz="2000" dirty="0" smtClean="0"/>
              <a:t>The fourth technique to observe when making small talk with customers is to engage and connect with them. If your conversation partner starts a topic you do not know much about, then be honest and use this time to ask follow-up questions. </a:t>
            </a:r>
          </a:p>
          <a:p>
            <a:pPr marL="60325" lvl="1" indent="0">
              <a:buNone/>
            </a:pPr>
            <a:endParaRPr lang="en-US" sz="1200" dirty="0"/>
          </a:p>
          <a:p>
            <a:pPr marL="60325" lvl="1" indent="0">
              <a:buNone/>
            </a:pPr>
            <a:r>
              <a:rPr lang="en-US" sz="2000" dirty="0" smtClean="0"/>
              <a:t>You can use small talk to make the other person feel good about themselves or even draw attention to the awkwardness of a long silence. </a:t>
            </a:r>
            <a:r>
              <a:rPr lang="en-US" sz="2000" dirty="0"/>
              <a:t>Everyone has something to talk about, but usually people feel intimidated because they think the things they're interested in, is boring to others. But passion about whatever you're interested in is interesting to others.</a:t>
            </a:r>
            <a:endParaRPr lang="en-US" sz="2000" dirty="0" smtClean="0"/>
          </a:p>
          <a:p>
            <a:pPr marL="60325" lvl="1" indent="0">
              <a:buNone/>
            </a:pPr>
            <a:endParaRPr lang="en-US" sz="2000" dirty="0"/>
          </a:p>
          <a:p>
            <a:pPr marL="60325" lvl="1" indent="0">
              <a:buNone/>
            </a:pPr>
            <a:endParaRPr lang="en-US" sz="1600" dirty="0"/>
          </a:p>
          <a:p>
            <a:pPr marL="1371600" lvl="1" indent="-223838">
              <a:buFont typeface="Wingdings" panose="05000000000000000000" pitchFamily="2" charset="2"/>
              <a:buChar char="§"/>
            </a:pPr>
            <a:endParaRPr lang="en-US" sz="2200" dirty="0"/>
          </a:p>
          <a:p>
            <a:endParaRPr lang="en-US" dirty="0"/>
          </a:p>
          <a:p>
            <a:endParaRPr lang="en-US" dirty="0"/>
          </a:p>
          <a:p>
            <a:endParaRPr lang="en-US" dirty="0"/>
          </a:p>
          <a:p>
            <a:endParaRPr lang="en-US" dirty="0"/>
          </a:p>
        </p:txBody>
      </p:sp>
      <p:sp>
        <p:nvSpPr>
          <p:cNvPr id="6" name="Title 3"/>
          <p:cNvSpPr txBox="1">
            <a:spLocks/>
          </p:cNvSpPr>
          <p:nvPr/>
        </p:nvSpPr>
        <p:spPr>
          <a:xfrm>
            <a:off x="228600" y="924448"/>
            <a:ext cx="6248400" cy="15118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smtClean="0"/>
              <a:t>Engage and Connect</a:t>
            </a:r>
            <a:endParaRPr lang="en-US" sz="3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724950"/>
            <a:ext cx="1905000" cy="2095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2240" y="7162800"/>
            <a:ext cx="2526030" cy="1867907"/>
          </a:xfrm>
          <a:prstGeom prst="rect">
            <a:avLst/>
          </a:prstGeom>
        </p:spPr>
      </p:pic>
      <p:sp>
        <p:nvSpPr>
          <p:cNvPr id="11" name="Action Button: Back or Previous 10">
            <a:hlinkClick r:id="" action="ppaction://hlinkshowjump?jump=previousslide" highlightClick="1"/>
          </p:cNvPr>
          <p:cNvSpPr/>
          <p:nvPr/>
        </p:nvSpPr>
        <p:spPr>
          <a:xfrm>
            <a:off x="1333500" y="7696200"/>
            <a:ext cx="7620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Back</a:t>
            </a:r>
            <a:endParaRPr lang="en-US" b="1" dirty="0"/>
          </a:p>
        </p:txBody>
      </p:sp>
      <p:sp>
        <p:nvSpPr>
          <p:cNvPr id="12" name="Action Button: Forward or Next 11">
            <a:hlinkClick r:id="" action="ppaction://hlinkshowjump?jump=nextslide" highlightClick="1"/>
          </p:cNvPr>
          <p:cNvSpPr/>
          <p:nvPr/>
        </p:nvSpPr>
        <p:spPr>
          <a:xfrm>
            <a:off x="2476500" y="7701224"/>
            <a:ext cx="7620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Next</a:t>
            </a:r>
            <a:endParaRPr lang="en-US" b="1" dirty="0">
              <a:solidFill>
                <a:schemeClr val="bg1"/>
              </a:solidFill>
            </a:endParaRPr>
          </a:p>
        </p:txBody>
      </p:sp>
    </p:spTree>
    <p:extLst>
      <p:ext uri="{BB962C8B-B14F-4D97-AF65-F5344CB8AC3E}">
        <p14:creationId xmlns:p14="http://schemas.microsoft.com/office/powerpoint/2010/main" val="679608547"/>
      </p:ext>
    </p:extLst>
  </p:cSld>
  <p:clrMapOvr>
    <a:masterClrMapping/>
  </p:clrMapOvr>
  <p:transition spd="med" advClick="0">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958" y="3296592"/>
            <a:ext cx="6832042" cy="5520309"/>
          </a:xfrm>
        </p:spPr>
        <p:txBody>
          <a:bodyPr>
            <a:normAutofit/>
          </a:bodyPr>
          <a:lstStyle/>
          <a:p>
            <a:pPr marL="0" indent="0">
              <a:buNone/>
            </a:pPr>
            <a:r>
              <a:rPr lang="en-US" sz="2000" dirty="0" smtClean="0"/>
              <a:t>Imagine you have just received a call from a customer. As you are waiting for the computer to pull up the customer’s account you find that the system is very slow. You notice an awkward silence on the line as you can hear the customer breathing and no words are being exchanged. What do you do to fill the time? Make small talk!</a:t>
            </a:r>
          </a:p>
          <a:p>
            <a:pPr marL="0" indent="0">
              <a:buNone/>
            </a:pPr>
            <a:endParaRPr lang="en-US" sz="1100" dirty="0"/>
          </a:p>
          <a:p>
            <a:pPr marL="0" indent="0">
              <a:buNone/>
            </a:pPr>
            <a:r>
              <a:rPr lang="en-US" sz="2000" dirty="0" smtClean="0"/>
              <a:t>Welcome </a:t>
            </a:r>
            <a:r>
              <a:rPr lang="en-US" sz="2000" dirty="0"/>
              <a:t>to Small Talk </a:t>
            </a:r>
            <a:r>
              <a:rPr lang="en-US" sz="2000" dirty="0" smtClean="0"/>
              <a:t>Mastery! </a:t>
            </a:r>
            <a:r>
              <a:rPr lang="en-US" sz="2000" dirty="0"/>
              <a:t>This </a:t>
            </a:r>
            <a:r>
              <a:rPr lang="en-US" sz="2000" dirty="0" smtClean="0"/>
              <a:t>training </a:t>
            </a:r>
            <a:r>
              <a:rPr lang="en-US" sz="2000" dirty="0"/>
              <a:t>is designed to help you become proficient at connecting with customers on a personal level.  In this module you will explore guidelines to </a:t>
            </a:r>
            <a:r>
              <a:rPr lang="en-US" sz="2000" dirty="0" smtClean="0"/>
              <a:t>help </a:t>
            </a:r>
            <a:r>
              <a:rPr lang="en-US" sz="2000" dirty="0"/>
              <a:t>you enhance your small talk skillset, watch videos and read article on making small talk, and assess your understanding of this vital topic</a:t>
            </a:r>
            <a:r>
              <a:rPr lang="en-US" sz="2000" dirty="0" smtClean="0"/>
              <a:t>.</a:t>
            </a:r>
            <a:endParaRPr lang="en-US" sz="2000" dirty="0"/>
          </a:p>
        </p:txBody>
      </p:sp>
      <p:sp>
        <p:nvSpPr>
          <p:cNvPr id="10" name="Title 9"/>
          <p:cNvSpPr>
            <a:spLocks noGrp="1"/>
          </p:cNvSpPr>
          <p:nvPr>
            <p:ph type="title"/>
          </p:nvPr>
        </p:nvSpPr>
        <p:spPr>
          <a:xfrm>
            <a:off x="2667000" y="762000"/>
            <a:ext cx="4495800" cy="1740408"/>
          </a:xfrm>
        </p:spPr>
        <p:txBody>
          <a:bodyPr>
            <a:normAutofit/>
          </a:bodyPr>
          <a:lstStyle/>
          <a:p>
            <a:r>
              <a:rPr lang="en-US" sz="3600" b="1" dirty="0" smtClean="0"/>
              <a:t>Introduction</a:t>
            </a:r>
            <a:endParaRPr lang="en-US" sz="3600" b="1" dirty="0"/>
          </a:p>
        </p:txBody>
      </p:sp>
      <p:graphicFrame>
        <p:nvGraphicFramePr>
          <p:cNvPr id="8" name="Diagram 7"/>
          <p:cNvGraphicFramePr/>
          <p:nvPr>
            <p:extLst>
              <p:ext uri="{D42A27DB-BD31-4B8C-83A1-F6EECF244321}">
                <p14:modId xmlns:p14="http://schemas.microsoft.com/office/powerpoint/2010/main" val="2041780711"/>
              </p:ext>
            </p:extLst>
          </p:nvPr>
        </p:nvGraphicFramePr>
        <p:xfrm>
          <a:off x="304800" y="381000"/>
          <a:ext cx="1447800"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200" y="7088507"/>
            <a:ext cx="2842846" cy="1891784"/>
          </a:xfrm>
          <a:prstGeom prst="rect">
            <a:avLst/>
          </a:prstGeom>
          <a:ln>
            <a:noFill/>
          </a:ln>
          <a:effectLst>
            <a:outerShdw blurRad="190500" algn="tl" rotWithShape="0">
              <a:srgbClr val="000000">
                <a:alpha val="70000"/>
              </a:srgbClr>
            </a:outerShdw>
          </a:effectLst>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 y="8789368"/>
            <a:ext cx="1905000" cy="209550"/>
          </a:xfrm>
          <a:prstGeom prst="rect">
            <a:avLst/>
          </a:prstGeom>
        </p:spPr>
      </p:pic>
      <p:sp>
        <p:nvSpPr>
          <p:cNvPr id="11" name="Action Button: Back or Previous 10">
            <a:hlinkClick r:id="" action="ppaction://hlinkshowjump?jump=previousslide" highlightClick="1"/>
          </p:cNvPr>
          <p:cNvSpPr/>
          <p:nvPr/>
        </p:nvSpPr>
        <p:spPr>
          <a:xfrm>
            <a:off x="838200" y="7815943"/>
            <a:ext cx="7620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Back</a:t>
            </a:r>
            <a:endParaRPr lang="en-US" b="1" dirty="0"/>
          </a:p>
        </p:txBody>
      </p:sp>
      <p:sp>
        <p:nvSpPr>
          <p:cNvPr id="12" name="Action Button: Forward or Next 11">
            <a:hlinkClick r:id="" action="ppaction://hlinkshowjump?jump=nextslide" highlightClick="1"/>
          </p:cNvPr>
          <p:cNvSpPr/>
          <p:nvPr/>
        </p:nvSpPr>
        <p:spPr>
          <a:xfrm>
            <a:off x="1981200" y="7820967"/>
            <a:ext cx="7620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Next</a:t>
            </a:r>
            <a:endParaRPr lang="en-US" b="1" dirty="0">
              <a:solidFill>
                <a:schemeClr val="bg1"/>
              </a:solidFill>
            </a:endParaRPr>
          </a:p>
        </p:txBody>
      </p:sp>
    </p:spTree>
    <p:extLst>
      <p:ext uri="{BB962C8B-B14F-4D97-AF65-F5344CB8AC3E}">
        <p14:creationId xmlns:p14="http://schemas.microsoft.com/office/powerpoint/2010/main" val="3575217010"/>
      </p:ext>
    </p:extLst>
  </p:cSld>
  <p:clrMapOvr>
    <a:masterClrMapping/>
  </p:clrMapOvr>
  <p:transition spd="med" advClick="0">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2819400"/>
            <a:ext cx="6858000" cy="6324599"/>
          </a:xfrm>
        </p:spPr>
        <p:txBody>
          <a:bodyPr>
            <a:normAutofit/>
          </a:bodyPr>
          <a:lstStyle/>
          <a:p>
            <a:pPr marL="60325" lvl="1" indent="0">
              <a:buNone/>
            </a:pPr>
            <a:endParaRPr lang="en-US" sz="1100" b="1" dirty="0"/>
          </a:p>
          <a:p>
            <a:pPr marL="60325" lvl="1" indent="0">
              <a:buNone/>
            </a:pPr>
            <a:endParaRPr lang="en-US" sz="300" b="1" dirty="0"/>
          </a:p>
          <a:p>
            <a:pPr marL="60325" lvl="1" indent="0">
              <a:buNone/>
            </a:pPr>
            <a:endParaRPr lang="en-US" sz="1100" dirty="0" smtClean="0"/>
          </a:p>
          <a:p>
            <a:pPr marL="60325" lvl="1" indent="0">
              <a:buNone/>
            </a:pPr>
            <a:r>
              <a:rPr lang="en-US" sz="2000" dirty="0" smtClean="0"/>
              <a:t>Try </a:t>
            </a:r>
            <a:r>
              <a:rPr lang="en-US" sz="2000" dirty="0"/>
              <a:t>to find common ground </a:t>
            </a:r>
            <a:r>
              <a:rPr lang="en-US" sz="2000" dirty="0" smtClean="0"/>
              <a:t>to </a:t>
            </a:r>
            <a:r>
              <a:rPr lang="en-US" sz="2000" dirty="0"/>
              <a:t>build a conversation starting point </a:t>
            </a:r>
            <a:r>
              <a:rPr lang="en-US" sz="2000" dirty="0" smtClean="0"/>
              <a:t>which can </a:t>
            </a:r>
            <a:r>
              <a:rPr lang="en-US" sz="2000" dirty="0"/>
              <a:t>help relax the customer and enhance their experience with you. </a:t>
            </a:r>
            <a:r>
              <a:rPr lang="en-US" sz="2000" dirty="0" smtClean="0"/>
              <a:t>Giving </a:t>
            </a:r>
            <a:r>
              <a:rPr lang="en-US" sz="2000" dirty="0"/>
              <a:t>sincere compliments that are not too personal is also good way to build rapport. </a:t>
            </a:r>
            <a:r>
              <a:rPr lang="en-US" sz="2000" dirty="0" smtClean="0"/>
              <a:t>The purpose of small talk is </a:t>
            </a:r>
            <a:r>
              <a:rPr lang="en-US" sz="2000" dirty="0"/>
              <a:t>to </a:t>
            </a:r>
            <a:r>
              <a:rPr lang="en-US" sz="2000" dirty="0" smtClean="0"/>
              <a:t>have </a:t>
            </a:r>
            <a:r>
              <a:rPr lang="en-US" sz="2000" dirty="0"/>
              <a:t>a </a:t>
            </a:r>
            <a:r>
              <a:rPr lang="en-US" sz="2000" dirty="0" smtClean="0"/>
              <a:t>sincere </a:t>
            </a:r>
            <a:r>
              <a:rPr lang="en-US" sz="2000" dirty="0"/>
              <a:t>desire to know </a:t>
            </a:r>
            <a:r>
              <a:rPr lang="en-US" sz="2000" dirty="0" smtClean="0"/>
              <a:t>someone else better, understand them, and connect with them.</a:t>
            </a:r>
            <a:r>
              <a:rPr lang="en-US" sz="2000" dirty="0"/>
              <a:t>  </a:t>
            </a:r>
          </a:p>
          <a:p>
            <a:pPr marL="60325" lvl="1" indent="0">
              <a:buNone/>
            </a:pPr>
            <a:endParaRPr lang="en-US" sz="1100" b="1" dirty="0" smtClean="0"/>
          </a:p>
          <a:p>
            <a:pPr marL="60325" lvl="1" indent="0">
              <a:buNone/>
            </a:pPr>
            <a:r>
              <a:rPr lang="en-US" sz="2000" b="1" dirty="0" smtClean="0"/>
              <a:t>Example:</a:t>
            </a:r>
          </a:p>
          <a:p>
            <a:pPr marL="60325" lvl="1" indent="0">
              <a:buNone/>
            </a:pPr>
            <a:r>
              <a:rPr lang="en-US" sz="2000" dirty="0" smtClean="0"/>
              <a:t>If the conversation is about the weather, you can further engage the customer by first disclosing how the rain has affected you and then asking: “How about you? Has the rain kept you from doing anything fun this week?”</a:t>
            </a:r>
            <a:endParaRPr lang="en-US" sz="2000" dirty="0"/>
          </a:p>
          <a:p>
            <a:pPr marL="60325" lvl="1" indent="0">
              <a:buNone/>
            </a:pPr>
            <a:endParaRPr lang="en-US" sz="1600" dirty="0"/>
          </a:p>
          <a:p>
            <a:pPr marL="1371600" lvl="1" indent="-223838">
              <a:buFont typeface="Wingdings" panose="05000000000000000000" pitchFamily="2" charset="2"/>
              <a:buChar char="§"/>
            </a:pPr>
            <a:endParaRPr lang="en-US" sz="2200" dirty="0"/>
          </a:p>
          <a:p>
            <a:endParaRPr lang="en-US" dirty="0"/>
          </a:p>
          <a:p>
            <a:endParaRPr lang="en-US" dirty="0"/>
          </a:p>
          <a:p>
            <a:endParaRPr lang="en-US" dirty="0"/>
          </a:p>
          <a:p>
            <a:endParaRPr lang="en-US" dirty="0"/>
          </a:p>
        </p:txBody>
      </p:sp>
      <p:sp>
        <p:nvSpPr>
          <p:cNvPr id="6" name="Title 3"/>
          <p:cNvSpPr txBox="1">
            <a:spLocks/>
          </p:cNvSpPr>
          <p:nvPr/>
        </p:nvSpPr>
        <p:spPr>
          <a:xfrm>
            <a:off x="228600" y="924448"/>
            <a:ext cx="6248400" cy="15118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smtClean="0"/>
              <a:t>Engage and Connect</a:t>
            </a:r>
            <a:endParaRPr lang="en-US" sz="3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724950"/>
            <a:ext cx="1905000" cy="2095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7106884"/>
            <a:ext cx="2819400" cy="1876183"/>
          </a:xfrm>
          <a:prstGeom prst="rect">
            <a:avLst/>
          </a:prstGeom>
        </p:spPr>
      </p:pic>
      <p:sp>
        <p:nvSpPr>
          <p:cNvPr id="11" name="Action Button: Back or Previous 10">
            <a:hlinkClick r:id="" action="ppaction://hlinkshowjump?jump=previousslide" highlightClick="1"/>
          </p:cNvPr>
          <p:cNvSpPr/>
          <p:nvPr/>
        </p:nvSpPr>
        <p:spPr>
          <a:xfrm>
            <a:off x="944126" y="7543800"/>
            <a:ext cx="7620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Back</a:t>
            </a:r>
            <a:endParaRPr lang="en-US" b="1" dirty="0"/>
          </a:p>
        </p:txBody>
      </p:sp>
      <p:sp>
        <p:nvSpPr>
          <p:cNvPr id="12" name="Action Button: Forward or Next 11">
            <a:hlinkClick r:id="" action="ppaction://hlinkshowjump?jump=nextslide" highlightClick="1"/>
          </p:cNvPr>
          <p:cNvSpPr/>
          <p:nvPr/>
        </p:nvSpPr>
        <p:spPr>
          <a:xfrm>
            <a:off x="2087126" y="7548824"/>
            <a:ext cx="7620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Next</a:t>
            </a:r>
            <a:endParaRPr lang="en-US" b="1" dirty="0">
              <a:solidFill>
                <a:schemeClr val="bg1"/>
              </a:solidFill>
            </a:endParaRPr>
          </a:p>
        </p:txBody>
      </p:sp>
    </p:spTree>
    <p:extLst>
      <p:ext uri="{BB962C8B-B14F-4D97-AF65-F5344CB8AC3E}">
        <p14:creationId xmlns:p14="http://schemas.microsoft.com/office/powerpoint/2010/main" val="4211402555"/>
      </p:ext>
    </p:extLst>
  </p:cSld>
  <p:clrMapOvr>
    <a:masterClrMapping/>
  </p:clrMapOvr>
  <p:transition spd="med" advClick="0">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7004" y="3505200"/>
            <a:ext cx="6548595" cy="5029200"/>
          </a:xfrm>
        </p:spPr>
        <p:txBody>
          <a:bodyPr/>
          <a:lstStyle/>
          <a:p>
            <a:pPr marL="0" indent="0">
              <a:buNone/>
            </a:pPr>
            <a:r>
              <a:rPr lang="en-US" b="1" dirty="0" smtClean="0"/>
              <a:t>Mastery Check: </a:t>
            </a:r>
            <a:br>
              <a:rPr lang="en-US" b="1" dirty="0" smtClean="0"/>
            </a:br>
            <a:r>
              <a:rPr lang="en-US" dirty="0" smtClean="0"/>
              <a:t>Apply </a:t>
            </a:r>
            <a:r>
              <a:rPr lang="en-US" dirty="0"/>
              <a:t>your knowledge by selecting true or false.</a:t>
            </a:r>
          </a:p>
          <a:p>
            <a:pPr marL="0" indent="0">
              <a:buNone/>
            </a:pPr>
            <a:endParaRPr lang="en-US" b="1" dirty="0" smtClean="0"/>
          </a:p>
          <a:p>
            <a:pPr marL="0" indent="0">
              <a:buNone/>
            </a:pPr>
            <a:r>
              <a:rPr lang="en-US" b="1" dirty="0" smtClean="0"/>
              <a:t>Question: </a:t>
            </a:r>
            <a:r>
              <a:rPr lang="en-US" dirty="0" smtClean="0"/>
              <a:t>A </a:t>
            </a:r>
            <a:r>
              <a:rPr lang="en-US" dirty="0"/>
              <a:t>quick question will easily help you find common ground, and if you can't find common ground, then don't sweat: you are now learning something new, which is equally as cool.</a:t>
            </a:r>
            <a:endParaRPr lang="en-US" dirty="0" smtClean="0"/>
          </a:p>
        </p:txBody>
      </p:sp>
      <p:sp>
        <p:nvSpPr>
          <p:cNvPr id="3" name="Title 2"/>
          <p:cNvSpPr>
            <a:spLocks noGrp="1"/>
          </p:cNvSpPr>
          <p:nvPr>
            <p:ph type="title"/>
          </p:nvPr>
        </p:nvSpPr>
        <p:spPr/>
        <p:txBody>
          <a:bodyPr/>
          <a:lstStyle/>
          <a:p>
            <a:r>
              <a:rPr lang="en-US" dirty="0" smtClean="0"/>
              <a:t>Small Talk</a:t>
            </a:r>
            <a:br>
              <a:rPr lang="en-US" dirty="0" smtClean="0"/>
            </a:br>
            <a:r>
              <a:rPr lang="en-US" dirty="0" smtClean="0"/>
              <a:t>Mastery </a:t>
            </a:r>
            <a:r>
              <a:rPr lang="en-US" dirty="0" smtClean="0"/>
              <a:t>Check</a:t>
            </a:r>
            <a:endParaRPr lang="en-US" dirty="0"/>
          </a:p>
        </p:txBody>
      </p:sp>
      <p:sp>
        <p:nvSpPr>
          <p:cNvPr id="4" name="Rectangle 3"/>
          <p:cNvSpPr/>
          <p:nvPr/>
        </p:nvSpPr>
        <p:spPr>
          <a:xfrm>
            <a:off x="2574052" y="6705600"/>
            <a:ext cx="1295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hlinkClick r:id="rId2" action="ppaction://hlinksldjump"/>
              </a:rPr>
              <a:t>True</a:t>
            </a:r>
            <a:endParaRPr lang="en-US" dirty="0">
              <a:solidFill>
                <a:schemeClr val="bg1"/>
              </a:solidFill>
            </a:endParaRPr>
          </a:p>
        </p:txBody>
      </p:sp>
      <p:sp>
        <p:nvSpPr>
          <p:cNvPr id="5" name="Rectangle 4">
            <a:hlinkClick r:id="rId3" action="ppaction://hlinksldjump"/>
          </p:cNvPr>
          <p:cNvSpPr/>
          <p:nvPr/>
        </p:nvSpPr>
        <p:spPr>
          <a:xfrm>
            <a:off x="2574052" y="8001000"/>
            <a:ext cx="1312148" cy="725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4" action="ppaction://hlinksldjump"/>
              </a:rPr>
              <a:t>False</a:t>
            </a:r>
            <a:endParaRPr lang="en-US" dirty="0" smtClean="0"/>
          </a:p>
        </p:txBody>
      </p:sp>
      <p:graphicFrame>
        <p:nvGraphicFramePr>
          <p:cNvPr id="6" name="Diagram 5"/>
          <p:cNvGraphicFramePr/>
          <p:nvPr>
            <p:extLst>
              <p:ext uri="{D42A27DB-BD31-4B8C-83A1-F6EECF244321}">
                <p14:modId xmlns:p14="http://schemas.microsoft.com/office/powerpoint/2010/main" val="4294870830"/>
              </p:ext>
            </p:extLst>
          </p:nvPr>
        </p:nvGraphicFramePr>
        <p:xfrm>
          <a:off x="304800" y="381000"/>
          <a:ext cx="1447800" cy="1828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19971859"/>
      </p:ext>
    </p:extLst>
  </p:cSld>
  <p:clrMapOvr>
    <a:masterClrMapping/>
  </p:clrMapOvr>
  <p:transition spd="med" advClick="0">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3581400"/>
            <a:ext cx="6477000" cy="3505200"/>
          </a:xfrm>
        </p:spPr>
        <p:txBody>
          <a:bodyPr/>
          <a:lstStyle/>
          <a:p>
            <a:pPr marL="0" indent="0">
              <a:buNone/>
            </a:pPr>
            <a:r>
              <a:rPr lang="en-US" b="1" dirty="0" smtClean="0"/>
              <a:t>Mastery Check Answer</a:t>
            </a:r>
          </a:p>
          <a:p>
            <a:pPr marL="0" indent="0">
              <a:buNone/>
            </a:pPr>
            <a:endParaRPr lang="en-US" sz="1600" dirty="0"/>
          </a:p>
          <a:p>
            <a:pPr marL="0" indent="0">
              <a:buNone/>
            </a:pPr>
            <a:r>
              <a:rPr lang="en-US" b="1" dirty="0" smtClean="0"/>
              <a:t>Question: </a:t>
            </a:r>
            <a:r>
              <a:rPr lang="en-US" dirty="0" smtClean="0"/>
              <a:t>A </a:t>
            </a:r>
            <a:r>
              <a:rPr lang="en-US" dirty="0"/>
              <a:t>quick question will easily help you find common ground, and if you can't find common ground, then don't sweat: you are now learning something new, which is equally as cool.</a:t>
            </a:r>
            <a:endParaRPr lang="en-US" dirty="0" smtClean="0"/>
          </a:p>
          <a:p>
            <a:pPr marL="0" indent="0" algn="ctr">
              <a:buNone/>
            </a:pPr>
            <a:endParaRPr lang="en-US" sz="1600" b="1" dirty="0" smtClean="0"/>
          </a:p>
          <a:p>
            <a:pPr marL="0" indent="0">
              <a:buNone/>
            </a:pPr>
            <a:r>
              <a:rPr lang="en-US" b="1" dirty="0" smtClean="0"/>
              <a:t>Answer: </a:t>
            </a:r>
            <a:r>
              <a:rPr lang="en-US" dirty="0" smtClean="0"/>
              <a:t>False – Oops that is wrong.  Try again.</a:t>
            </a:r>
            <a:endParaRPr lang="en-US" dirty="0"/>
          </a:p>
        </p:txBody>
      </p:sp>
      <p:sp>
        <p:nvSpPr>
          <p:cNvPr id="3" name="Title 2"/>
          <p:cNvSpPr>
            <a:spLocks noGrp="1"/>
          </p:cNvSpPr>
          <p:nvPr>
            <p:ph type="title"/>
          </p:nvPr>
        </p:nvSpPr>
        <p:spPr/>
        <p:txBody>
          <a:bodyPr/>
          <a:lstStyle/>
          <a:p>
            <a:r>
              <a:rPr lang="en-US" dirty="0" smtClean="0"/>
              <a:t>Small Talk</a:t>
            </a:r>
            <a:br>
              <a:rPr lang="en-US" dirty="0" smtClean="0"/>
            </a:br>
            <a:r>
              <a:rPr lang="en-US" dirty="0" smtClean="0"/>
              <a:t>Mastery </a:t>
            </a:r>
            <a:r>
              <a:rPr lang="en-US" dirty="0" smtClean="0"/>
              <a:t>Check</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7311641"/>
            <a:ext cx="1714500" cy="1714500"/>
          </a:xfrm>
          <a:prstGeom prst="rect">
            <a:avLst/>
          </a:prstGeom>
        </p:spPr>
      </p:pic>
      <p:sp>
        <p:nvSpPr>
          <p:cNvPr id="6" name="Left Arrow 5"/>
          <p:cNvSpPr/>
          <p:nvPr/>
        </p:nvSpPr>
        <p:spPr>
          <a:xfrm>
            <a:off x="1143000" y="7620000"/>
            <a:ext cx="2105130" cy="9353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3" action="ppaction://hlinksldjump"/>
              </a:rPr>
              <a:t>Try Again</a:t>
            </a:r>
            <a:endParaRPr lang="en-US" dirty="0"/>
          </a:p>
        </p:txBody>
      </p:sp>
      <p:graphicFrame>
        <p:nvGraphicFramePr>
          <p:cNvPr id="8" name="Diagram 7"/>
          <p:cNvGraphicFramePr/>
          <p:nvPr>
            <p:extLst>
              <p:ext uri="{D42A27DB-BD31-4B8C-83A1-F6EECF244321}">
                <p14:modId xmlns:p14="http://schemas.microsoft.com/office/powerpoint/2010/main" val="797868449"/>
              </p:ext>
            </p:extLst>
          </p:nvPr>
        </p:nvGraphicFramePr>
        <p:xfrm>
          <a:off x="304800" y="381000"/>
          <a:ext cx="1447800" cy="182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89545386"/>
      </p:ext>
    </p:extLst>
  </p:cSld>
  <p:clrMapOvr>
    <a:masterClrMapping/>
  </p:clrMapOvr>
  <p:transition spd="med" advClick="0">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5088" y="3200400"/>
            <a:ext cx="6719417" cy="3771481"/>
          </a:xfrm>
        </p:spPr>
        <p:txBody>
          <a:bodyPr/>
          <a:lstStyle/>
          <a:p>
            <a:pPr marL="0" indent="0">
              <a:buNone/>
            </a:pPr>
            <a:r>
              <a:rPr lang="en-US" b="1" dirty="0" smtClean="0"/>
              <a:t>Mastery Check Answer</a:t>
            </a:r>
          </a:p>
          <a:p>
            <a:pPr marL="0" indent="0">
              <a:buNone/>
            </a:pPr>
            <a:endParaRPr lang="en-US" sz="1600" dirty="0"/>
          </a:p>
          <a:p>
            <a:pPr marL="0" indent="0">
              <a:buNone/>
            </a:pPr>
            <a:r>
              <a:rPr lang="en-US" dirty="0" smtClean="0"/>
              <a:t>Question: A </a:t>
            </a:r>
            <a:r>
              <a:rPr lang="en-US" dirty="0"/>
              <a:t>quick question will easily help you find common ground, and if you can't find common ground, then don't sweat: you are now learning something new, which is equally as cool</a:t>
            </a:r>
            <a:r>
              <a:rPr lang="en-US" dirty="0" smtClean="0"/>
              <a:t>.</a:t>
            </a:r>
          </a:p>
          <a:p>
            <a:pPr marL="0" indent="0">
              <a:buNone/>
            </a:pPr>
            <a:endParaRPr lang="en-US" b="1" dirty="0" smtClean="0"/>
          </a:p>
          <a:p>
            <a:pPr marL="0" indent="0">
              <a:buNone/>
            </a:pPr>
            <a:r>
              <a:rPr lang="en-US" b="1" dirty="0" smtClean="0"/>
              <a:t>Answer:</a:t>
            </a:r>
            <a:r>
              <a:rPr lang="en-US" dirty="0" smtClean="0"/>
              <a:t> True  - Yes that is correct!</a:t>
            </a:r>
          </a:p>
          <a:p>
            <a:pPr marL="0" indent="0">
              <a:buNone/>
            </a:pPr>
            <a:endParaRPr lang="en-US" dirty="0"/>
          </a:p>
        </p:txBody>
      </p:sp>
      <p:sp>
        <p:nvSpPr>
          <p:cNvPr id="3" name="Title 2"/>
          <p:cNvSpPr>
            <a:spLocks noGrp="1"/>
          </p:cNvSpPr>
          <p:nvPr>
            <p:ph type="title"/>
          </p:nvPr>
        </p:nvSpPr>
        <p:spPr/>
        <p:txBody>
          <a:bodyPr/>
          <a:lstStyle/>
          <a:p>
            <a:r>
              <a:rPr lang="en-US" dirty="0" smtClean="0"/>
              <a:t>Small Talk</a:t>
            </a:r>
            <a:br>
              <a:rPr lang="en-US" dirty="0" smtClean="0"/>
            </a:br>
            <a:r>
              <a:rPr lang="en-US" dirty="0" smtClean="0"/>
              <a:t>Mastery </a:t>
            </a:r>
            <a:r>
              <a:rPr lang="en-US" dirty="0" smtClean="0"/>
              <a:t>Check</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6909080"/>
            <a:ext cx="1828800" cy="1828800"/>
          </a:xfrm>
          <a:prstGeom prst="rect">
            <a:avLst/>
          </a:prstGeom>
        </p:spPr>
      </p:pic>
      <p:sp>
        <p:nvSpPr>
          <p:cNvPr id="6" name="Right Arrow 5">
            <a:hlinkClick r:id="rId3" action="ppaction://hlinksldjump"/>
          </p:cNvPr>
          <p:cNvSpPr/>
          <p:nvPr/>
        </p:nvSpPr>
        <p:spPr>
          <a:xfrm>
            <a:off x="3886200" y="7391400"/>
            <a:ext cx="2084614"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4" action="ppaction://hlinksldjump"/>
              </a:rPr>
              <a:t>Continue</a:t>
            </a:r>
            <a:endParaRPr lang="en-US" dirty="0"/>
          </a:p>
        </p:txBody>
      </p:sp>
      <p:graphicFrame>
        <p:nvGraphicFramePr>
          <p:cNvPr id="7" name="Diagram 6"/>
          <p:cNvGraphicFramePr/>
          <p:nvPr>
            <p:extLst>
              <p:ext uri="{D42A27DB-BD31-4B8C-83A1-F6EECF244321}">
                <p14:modId xmlns:p14="http://schemas.microsoft.com/office/powerpoint/2010/main" val="69900342"/>
              </p:ext>
            </p:extLst>
          </p:nvPr>
        </p:nvGraphicFramePr>
        <p:xfrm>
          <a:off x="304800" y="381000"/>
          <a:ext cx="1447800" cy="1828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91372397"/>
      </p:ext>
    </p:extLst>
  </p:cSld>
  <p:clrMapOvr>
    <a:masterClrMapping/>
  </p:clrMapOvr>
  <p:transition spd="med" advClick="0">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smtClean="0"/>
              <a:t>Small Talk Techniques</a:t>
            </a:r>
            <a:endParaRPr lang="en-US" sz="3600" b="1" dirty="0"/>
          </a:p>
        </p:txBody>
      </p:sp>
      <p:graphicFrame>
        <p:nvGraphicFramePr>
          <p:cNvPr id="10" name="Content Placeholder 9"/>
          <p:cNvGraphicFramePr>
            <a:graphicFrameLocks noGrp="1"/>
          </p:cNvGraphicFramePr>
          <p:nvPr>
            <p:ph sz="quarter" idx="14"/>
            <p:extLst>
              <p:ext uri="{D42A27DB-BD31-4B8C-83A1-F6EECF244321}">
                <p14:modId xmlns:p14="http://schemas.microsoft.com/office/powerpoint/2010/main" val="2400317051"/>
              </p:ext>
            </p:extLst>
          </p:nvPr>
        </p:nvGraphicFramePr>
        <p:xfrm>
          <a:off x="228600" y="3276600"/>
          <a:ext cx="61722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 y="8763000"/>
            <a:ext cx="2057401" cy="226314"/>
          </a:xfrm>
          <a:prstGeom prst="rect">
            <a:avLst/>
          </a:prstGeom>
        </p:spPr>
      </p:pic>
      <p:sp>
        <p:nvSpPr>
          <p:cNvPr id="7" name="Action Button: Back or Previous 6">
            <a:hlinkClick r:id="" action="ppaction://hlinkshowjump?jump=previousslide" highlightClick="1"/>
          </p:cNvPr>
          <p:cNvSpPr/>
          <p:nvPr/>
        </p:nvSpPr>
        <p:spPr>
          <a:xfrm>
            <a:off x="4419600" y="8458200"/>
            <a:ext cx="7620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Back</a:t>
            </a:r>
            <a:endParaRPr lang="en-US" b="1" dirty="0"/>
          </a:p>
        </p:txBody>
      </p:sp>
      <p:sp>
        <p:nvSpPr>
          <p:cNvPr id="8" name="Action Button: Forward or Next 7">
            <a:hlinkClick r:id="" action="ppaction://hlinkshowjump?jump=nextslide" highlightClick="1"/>
          </p:cNvPr>
          <p:cNvSpPr/>
          <p:nvPr/>
        </p:nvSpPr>
        <p:spPr>
          <a:xfrm>
            <a:off x="5562600" y="8463224"/>
            <a:ext cx="7620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Next</a:t>
            </a:r>
            <a:endParaRPr lang="en-US" b="1" dirty="0">
              <a:solidFill>
                <a:schemeClr val="bg1"/>
              </a:solidFill>
            </a:endParaRPr>
          </a:p>
        </p:txBody>
      </p:sp>
    </p:spTree>
    <p:extLst>
      <p:ext uri="{BB962C8B-B14F-4D97-AF65-F5344CB8AC3E}">
        <p14:creationId xmlns:p14="http://schemas.microsoft.com/office/powerpoint/2010/main" val="817951649"/>
      </p:ext>
    </p:extLst>
  </p:cSld>
  <p:clrMapOvr>
    <a:masterClrMapping/>
  </p:clrMapOvr>
  <p:transition spd="med" advClick="0">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9888" y="3048837"/>
            <a:ext cx="6629400" cy="6085952"/>
          </a:xfrm>
        </p:spPr>
        <p:txBody>
          <a:bodyPr>
            <a:normAutofit/>
          </a:bodyPr>
          <a:lstStyle/>
          <a:p>
            <a:pPr marL="60325" lvl="1" indent="0">
              <a:buNone/>
            </a:pPr>
            <a:endParaRPr lang="en-US" sz="1100" b="1" dirty="0"/>
          </a:p>
          <a:p>
            <a:pPr marL="60325" lvl="1" indent="0">
              <a:buNone/>
            </a:pPr>
            <a:endParaRPr lang="en-US" sz="300" b="1" dirty="0"/>
          </a:p>
          <a:p>
            <a:pPr marL="60325" lvl="1" indent="0">
              <a:buNone/>
            </a:pPr>
            <a:r>
              <a:rPr lang="en-US" sz="2000" dirty="0" smtClean="0"/>
              <a:t>The fifth  technique to observe when making small talk with customers is to learn from those who do it best. Make an effort to observe conversational champions such as talk show hosts, colleagues, or comedians. Consider what they say and how they say it. The best lesson is a good example.</a:t>
            </a:r>
          </a:p>
          <a:p>
            <a:pPr marL="60325" lvl="1" indent="0">
              <a:buNone/>
            </a:pPr>
            <a:endParaRPr lang="en-US" sz="2000" dirty="0" smtClean="0"/>
          </a:p>
          <a:p>
            <a:pPr marL="60325" lvl="1" indent="0">
              <a:buNone/>
            </a:pPr>
            <a:r>
              <a:rPr lang="en-US" sz="2000" dirty="0" smtClean="0"/>
              <a:t>Whether </a:t>
            </a:r>
            <a:r>
              <a:rPr lang="en-US" sz="2000" dirty="0"/>
              <a:t>in a social or professional setting, small talk is extremely important. It can impress co-workers or bosses, or make you the life of the party. Improving your small talk skills by doing a few simple training exercises every day can make all the difference. </a:t>
            </a:r>
          </a:p>
          <a:p>
            <a:pPr marL="60325" lvl="1" indent="0">
              <a:buNone/>
            </a:pPr>
            <a:endParaRPr lang="en-US" sz="1600" dirty="0"/>
          </a:p>
          <a:p>
            <a:pPr marL="1371600" lvl="1" indent="-223838">
              <a:buFont typeface="Wingdings" panose="05000000000000000000" pitchFamily="2" charset="2"/>
              <a:buChar char="§"/>
            </a:pPr>
            <a:endParaRPr lang="en-US" sz="2200" dirty="0"/>
          </a:p>
          <a:p>
            <a:endParaRPr lang="en-US" dirty="0"/>
          </a:p>
          <a:p>
            <a:endParaRPr lang="en-US" dirty="0"/>
          </a:p>
          <a:p>
            <a:endParaRPr lang="en-US" dirty="0"/>
          </a:p>
          <a:p>
            <a:endParaRPr lang="en-US" dirty="0"/>
          </a:p>
        </p:txBody>
      </p:sp>
      <p:sp>
        <p:nvSpPr>
          <p:cNvPr id="6" name="Title 3"/>
          <p:cNvSpPr txBox="1">
            <a:spLocks/>
          </p:cNvSpPr>
          <p:nvPr/>
        </p:nvSpPr>
        <p:spPr>
          <a:xfrm>
            <a:off x="149888" y="964640"/>
            <a:ext cx="6629400" cy="15118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smtClean="0"/>
              <a:t>Learn from the Best</a:t>
            </a:r>
            <a:endParaRPr lang="en-US" sz="3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724950"/>
            <a:ext cx="1905000" cy="2095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4699" y="6934200"/>
            <a:ext cx="3724589" cy="2085770"/>
          </a:xfrm>
          <a:prstGeom prst="rect">
            <a:avLst/>
          </a:prstGeom>
          <a:ln>
            <a:noFill/>
          </a:ln>
          <a:effectLst>
            <a:outerShdw blurRad="190500" algn="tl" rotWithShape="0">
              <a:srgbClr val="000000">
                <a:alpha val="70000"/>
              </a:srgbClr>
            </a:outerShdw>
          </a:effectLst>
        </p:spPr>
      </p:pic>
      <p:sp>
        <p:nvSpPr>
          <p:cNvPr id="10" name="Action Button: Back or Previous 9">
            <a:hlinkClick r:id="" action="ppaction://hlinkshowjump?jump=previousslide" highlightClick="1"/>
          </p:cNvPr>
          <p:cNvSpPr/>
          <p:nvPr/>
        </p:nvSpPr>
        <p:spPr>
          <a:xfrm>
            <a:off x="685800" y="7367485"/>
            <a:ext cx="7620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Back</a:t>
            </a:r>
            <a:endParaRPr lang="en-US" b="1" dirty="0"/>
          </a:p>
        </p:txBody>
      </p:sp>
      <p:sp>
        <p:nvSpPr>
          <p:cNvPr id="11" name="Action Button: Forward or Next 10">
            <a:hlinkClick r:id="" action="ppaction://hlinkshowjump?jump=nextslide" highlightClick="1"/>
          </p:cNvPr>
          <p:cNvSpPr/>
          <p:nvPr/>
        </p:nvSpPr>
        <p:spPr>
          <a:xfrm>
            <a:off x="1828800" y="7372509"/>
            <a:ext cx="7620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Next</a:t>
            </a:r>
            <a:endParaRPr lang="en-US" b="1" dirty="0">
              <a:solidFill>
                <a:schemeClr val="bg1"/>
              </a:solidFill>
            </a:endParaRPr>
          </a:p>
        </p:txBody>
      </p:sp>
    </p:spTree>
    <p:extLst>
      <p:ext uri="{BB962C8B-B14F-4D97-AF65-F5344CB8AC3E}">
        <p14:creationId xmlns:p14="http://schemas.microsoft.com/office/powerpoint/2010/main" val="2321494045"/>
      </p:ext>
    </p:extLst>
  </p:cSld>
  <p:clrMapOvr>
    <a:masterClrMapping/>
  </p:clrMapOvr>
  <p:transition spd="med" advClick="0">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3505200"/>
            <a:ext cx="6629400" cy="5410200"/>
          </a:xfrm>
        </p:spPr>
        <p:txBody>
          <a:bodyPr>
            <a:normAutofit/>
          </a:bodyPr>
          <a:lstStyle/>
          <a:p>
            <a:pPr marL="0" indent="0">
              <a:buNone/>
            </a:pPr>
            <a:r>
              <a:rPr lang="en-US" b="1" dirty="0" smtClean="0"/>
              <a:t>Mastery Check: </a:t>
            </a:r>
            <a:r>
              <a:rPr lang="en-US" dirty="0"/>
              <a:t>Apply your knowledge by selecting </a:t>
            </a:r>
            <a:r>
              <a:rPr lang="en-US" dirty="0" smtClean="0"/>
              <a:t>the correct answer.</a:t>
            </a:r>
            <a:endParaRPr lang="en-US" dirty="0"/>
          </a:p>
          <a:p>
            <a:pPr marL="0" indent="0">
              <a:buNone/>
            </a:pPr>
            <a:endParaRPr lang="en-US" sz="1200" dirty="0" smtClean="0"/>
          </a:p>
          <a:p>
            <a:pPr marL="0" indent="0">
              <a:buNone/>
            </a:pPr>
            <a:r>
              <a:rPr lang="en-US" b="1" dirty="0" smtClean="0"/>
              <a:t>Question: </a:t>
            </a:r>
            <a:r>
              <a:rPr lang="en-US" dirty="0" smtClean="0"/>
              <a:t>Small talk accomplishes all of the following </a:t>
            </a:r>
            <a:r>
              <a:rPr lang="en-US" u="sng" dirty="0" smtClean="0"/>
              <a:t>except</a:t>
            </a:r>
            <a:r>
              <a:rPr lang="en-US" dirty="0" smtClean="0"/>
              <a:t>:</a:t>
            </a:r>
          </a:p>
          <a:p>
            <a:pPr marL="0" indent="0">
              <a:buNone/>
            </a:pPr>
            <a:endParaRPr lang="en-US" b="1" dirty="0" smtClean="0"/>
          </a:p>
          <a:p>
            <a:pPr marL="0" indent="0">
              <a:buNone/>
            </a:pPr>
            <a:endParaRPr lang="en-US" dirty="0" smtClean="0"/>
          </a:p>
          <a:p>
            <a:pPr marL="0" indent="0">
              <a:buNone/>
            </a:pPr>
            <a:endParaRPr lang="en-US" dirty="0"/>
          </a:p>
          <a:p>
            <a:pPr marL="0" indent="0">
              <a:buNone/>
            </a:pPr>
            <a:r>
              <a:rPr lang="en-US" dirty="0"/>
              <a:t> </a:t>
            </a:r>
          </a:p>
          <a:p>
            <a:pPr marL="0" indent="0">
              <a:buNone/>
            </a:pPr>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Small Talk</a:t>
            </a:r>
            <a:br>
              <a:rPr lang="en-US" dirty="0" smtClean="0"/>
            </a:br>
            <a:r>
              <a:rPr lang="en-US" dirty="0" smtClean="0"/>
              <a:t>Mastery </a:t>
            </a:r>
            <a:r>
              <a:rPr lang="en-US" dirty="0" smtClean="0"/>
              <a:t>Check</a:t>
            </a:r>
            <a:endParaRPr lang="en-US" dirty="0"/>
          </a:p>
        </p:txBody>
      </p:sp>
      <p:graphicFrame>
        <p:nvGraphicFramePr>
          <p:cNvPr id="6" name="Diagram 5"/>
          <p:cNvGraphicFramePr/>
          <p:nvPr>
            <p:extLst>
              <p:ext uri="{D42A27DB-BD31-4B8C-83A1-F6EECF244321}">
                <p14:modId xmlns:p14="http://schemas.microsoft.com/office/powerpoint/2010/main" val="1102508593"/>
              </p:ext>
            </p:extLst>
          </p:nvPr>
        </p:nvGraphicFramePr>
        <p:xfrm>
          <a:off x="304800" y="381000"/>
          <a:ext cx="1447800"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726831" y="5720861"/>
            <a:ext cx="5654710" cy="621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hlinkClick r:id="rId7" action="ppaction://hlinksldjump"/>
              </a:rPr>
              <a:t>Breaks the ice and puts others at ease.</a:t>
            </a:r>
            <a:endParaRPr lang="en-US" sz="2000" dirty="0"/>
          </a:p>
        </p:txBody>
      </p:sp>
      <p:sp>
        <p:nvSpPr>
          <p:cNvPr id="7" name="Rectangle 6"/>
          <p:cNvSpPr/>
          <p:nvPr/>
        </p:nvSpPr>
        <p:spPr>
          <a:xfrm>
            <a:off x="733529" y="6821993"/>
            <a:ext cx="5654710" cy="621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hlinkClick r:id="rId8" action="ppaction://hlinksldjump"/>
              </a:rPr>
              <a:t>Establishes a connection or defines a common denominator between two persons. </a:t>
            </a:r>
            <a:endParaRPr lang="en-US" sz="2000" dirty="0"/>
          </a:p>
        </p:txBody>
      </p:sp>
      <p:sp>
        <p:nvSpPr>
          <p:cNvPr id="9" name="Rectangle 8"/>
          <p:cNvSpPr/>
          <p:nvPr/>
        </p:nvSpPr>
        <p:spPr>
          <a:xfrm>
            <a:off x="777909" y="8012722"/>
            <a:ext cx="5654710" cy="621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hlinkClick r:id="rId9" action="ppaction://hlinksldjump"/>
              </a:rPr>
              <a:t>Is most effective when you focus on yourself and less on the other person.</a:t>
            </a:r>
            <a:endParaRPr lang="en-US" sz="2000" dirty="0"/>
          </a:p>
        </p:txBody>
      </p:sp>
    </p:spTree>
    <p:extLst>
      <p:ext uri="{BB962C8B-B14F-4D97-AF65-F5344CB8AC3E}">
        <p14:creationId xmlns:p14="http://schemas.microsoft.com/office/powerpoint/2010/main" val="309587112"/>
      </p:ext>
    </p:extLst>
  </p:cSld>
  <p:clrMapOvr>
    <a:masterClrMapping/>
  </p:clrMapOvr>
  <p:transition spd="med" advClick="0">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429000"/>
            <a:ext cx="6477000" cy="5029200"/>
          </a:xfrm>
        </p:spPr>
        <p:txBody>
          <a:bodyPr>
            <a:normAutofit/>
          </a:bodyPr>
          <a:lstStyle/>
          <a:p>
            <a:pPr marL="0" indent="0">
              <a:buNone/>
            </a:pPr>
            <a:r>
              <a:rPr lang="en-US" b="1" dirty="0"/>
              <a:t>Mastery Check Answer</a:t>
            </a:r>
          </a:p>
          <a:p>
            <a:pPr marL="0" indent="0">
              <a:buNone/>
            </a:pPr>
            <a:endParaRPr lang="en-US" dirty="0"/>
          </a:p>
          <a:p>
            <a:pPr marL="0" indent="0">
              <a:buNone/>
            </a:pPr>
            <a:r>
              <a:rPr lang="en-US" b="1" dirty="0" smtClean="0"/>
              <a:t>Question: </a:t>
            </a:r>
            <a:r>
              <a:rPr lang="en-US" dirty="0" smtClean="0"/>
              <a:t>Small </a:t>
            </a:r>
            <a:r>
              <a:rPr lang="en-US" dirty="0"/>
              <a:t>talk accomplishes all of the following </a:t>
            </a:r>
            <a:r>
              <a:rPr lang="en-US" u="sng" dirty="0"/>
              <a:t>except</a:t>
            </a:r>
            <a:r>
              <a:rPr lang="en-US" dirty="0"/>
              <a:t>:</a:t>
            </a:r>
          </a:p>
          <a:p>
            <a:pPr marL="0" indent="0">
              <a:buNone/>
            </a:pPr>
            <a:endParaRPr lang="en-US" dirty="0" smtClean="0"/>
          </a:p>
          <a:p>
            <a:pPr marL="0" indent="0">
              <a:buNone/>
            </a:pPr>
            <a:endParaRPr lang="en-US" dirty="0"/>
          </a:p>
          <a:p>
            <a:pPr marL="0" indent="0">
              <a:buNone/>
            </a:pPr>
            <a:endParaRPr lang="en-US" sz="1600" dirty="0"/>
          </a:p>
          <a:p>
            <a:pPr marL="0" indent="0" algn="ctr">
              <a:buNone/>
            </a:pPr>
            <a:r>
              <a:rPr lang="en-US" dirty="0"/>
              <a:t>Small Talk accomplishes </a:t>
            </a:r>
            <a:r>
              <a:rPr lang="en-US" dirty="0" smtClean="0"/>
              <a:t>this, try again.</a:t>
            </a:r>
            <a:endParaRPr lang="en-US" dirty="0"/>
          </a:p>
          <a:p>
            <a:pPr marL="0" indent="0">
              <a:buNone/>
            </a:pPr>
            <a:r>
              <a:rPr lang="en-US" dirty="0"/>
              <a:t> </a:t>
            </a:r>
          </a:p>
          <a:p>
            <a:pPr marL="0" indent="0">
              <a:buNone/>
            </a:pPr>
            <a:endParaRPr lang="en-US" dirty="0"/>
          </a:p>
        </p:txBody>
      </p:sp>
      <p:sp>
        <p:nvSpPr>
          <p:cNvPr id="3" name="Title 2"/>
          <p:cNvSpPr>
            <a:spLocks noGrp="1"/>
          </p:cNvSpPr>
          <p:nvPr>
            <p:ph type="title"/>
          </p:nvPr>
        </p:nvSpPr>
        <p:spPr/>
        <p:txBody>
          <a:bodyPr/>
          <a:lstStyle/>
          <a:p>
            <a:r>
              <a:rPr lang="en-US" dirty="0" smtClean="0"/>
              <a:t>Small Talk</a:t>
            </a:r>
            <a:br>
              <a:rPr lang="en-US" dirty="0" smtClean="0"/>
            </a:br>
            <a:r>
              <a:rPr lang="en-US" dirty="0" smtClean="0"/>
              <a:t>Mastery </a:t>
            </a:r>
            <a:r>
              <a:rPr lang="en-US" dirty="0" smtClean="0"/>
              <a:t>Check</a:t>
            </a:r>
            <a:endParaRPr lang="en-US" dirty="0"/>
          </a:p>
        </p:txBody>
      </p:sp>
      <p:sp>
        <p:nvSpPr>
          <p:cNvPr id="5" name="Left Arrow 4"/>
          <p:cNvSpPr/>
          <p:nvPr/>
        </p:nvSpPr>
        <p:spPr>
          <a:xfrm>
            <a:off x="1066800" y="7620000"/>
            <a:ext cx="2105130" cy="9353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2" action="ppaction://hlinksldjump"/>
              </a:rPr>
              <a:t>Select Another</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8585" y="7144169"/>
            <a:ext cx="1714500" cy="1714500"/>
          </a:xfrm>
          <a:prstGeom prst="rect">
            <a:avLst/>
          </a:prstGeom>
        </p:spPr>
      </p:pic>
      <p:graphicFrame>
        <p:nvGraphicFramePr>
          <p:cNvPr id="9" name="Diagram 8"/>
          <p:cNvGraphicFramePr/>
          <p:nvPr>
            <p:extLst>
              <p:ext uri="{D42A27DB-BD31-4B8C-83A1-F6EECF244321}">
                <p14:modId xmlns:p14="http://schemas.microsoft.com/office/powerpoint/2010/main" val="2198537195"/>
              </p:ext>
            </p:extLst>
          </p:nvPr>
        </p:nvGraphicFramePr>
        <p:xfrm>
          <a:off x="304800" y="381000"/>
          <a:ext cx="1447800" cy="182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angle 11"/>
          <p:cNvSpPr/>
          <p:nvPr/>
        </p:nvSpPr>
        <p:spPr>
          <a:xfrm>
            <a:off x="680985" y="5410200"/>
            <a:ext cx="5654710" cy="621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Breaks the ice and puts others at ease.</a:t>
            </a:r>
            <a:endParaRPr lang="en-US" sz="2000" dirty="0"/>
          </a:p>
        </p:txBody>
      </p:sp>
    </p:spTree>
    <p:extLst>
      <p:ext uri="{BB962C8B-B14F-4D97-AF65-F5344CB8AC3E}">
        <p14:creationId xmlns:p14="http://schemas.microsoft.com/office/powerpoint/2010/main" val="4227346916"/>
      </p:ext>
    </p:extLst>
  </p:cSld>
  <p:clrMapOvr>
    <a:masterClrMapping/>
  </p:clrMapOvr>
  <p:transition spd="med" advClick="0">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429000"/>
            <a:ext cx="6477000" cy="5029200"/>
          </a:xfrm>
        </p:spPr>
        <p:txBody>
          <a:bodyPr>
            <a:normAutofit/>
          </a:bodyPr>
          <a:lstStyle/>
          <a:p>
            <a:pPr marL="0" indent="0">
              <a:buNone/>
            </a:pPr>
            <a:r>
              <a:rPr lang="en-US" b="1" dirty="0"/>
              <a:t>Mastery Check Answer</a:t>
            </a:r>
          </a:p>
          <a:p>
            <a:pPr marL="0" indent="0">
              <a:buNone/>
            </a:pPr>
            <a:endParaRPr lang="en-US" dirty="0"/>
          </a:p>
          <a:p>
            <a:pPr marL="0" indent="0">
              <a:buNone/>
            </a:pPr>
            <a:r>
              <a:rPr lang="en-US" b="1" dirty="0"/>
              <a:t>Question: </a:t>
            </a:r>
            <a:r>
              <a:rPr lang="en-US" dirty="0" smtClean="0"/>
              <a:t>Small </a:t>
            </a:r>
            <a:r>
              <a:rPr lang="en-US" dirty="0"/>
              <a:t>talk accomplishes all of the following </a:t>
            </a:r>
            <a:r>
              <a:rPr lang="en-US" u="sng" dirty="0"/>
              <a:t>except</a:t>
            </a:r>
            <a:r>
              <a:rPr lang="en-US" dirty="0"/>
              <a:t>:</a:t>
            </a:r>
          </a:p>
          <a:p>
            <a:pPr marL="0" indent="0">
              <a:buNone/>
            </a:pPr>
            <a:endParaRPr lang="en-US" dirty="0" smtClean="0"/>
          </a:p>
          <a:p>
            <a:pPr marL="0" indent="0">
              <a:buNone/>
            </a:pPr>
            <a:endParaRPr lang="en-US" dirty="0"/>
          </a:p>
          <a:p>
            <a:pPr marL="0" indent="0">
              <a:buNone/>
            </a:pPr>
            <a:endParaRPr lang="en-US" dirty="0"/>
          </a:p>
          <a:p>
            <a:pPr marL="0" indent="0" algn="ctr">
              <a:buNone/>
            </a:pPr>
            <a:r>
              <a:rPr lang="en-US" dirty="0" smtClean="0"/>
              <a:t>Small Talk accomplishes this, try again.</a:t>
            </a: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Small Talk</a:t>
            </a:r>
            <a:br>
              <a:rPr lang="en-US" dirty="0" smtClean="0"/>
            </a:br>
            <a:r>
              <a:rPr lang="en-US" dirty="0" smtClean="0"/>
              <a:t>Mastery </a:t>
            </a:r>
            <a:r>
              <a:rPr lang="en-US" dirty="0" smtClean="0"/>
              <a:t>Check</a:t>
            </a:r>
            <a:endParaRPr lang="en-US" dirty="0"/>
          </a:p>
        </p:txBody>
      </p:sp>
      <p:sp>
        <p:nvSpPr>
          <p:cNvPr id="5" name="Left Arrow 4"/>
          <p:cNvSpPr/>
          <p:nvPr/>
        </p:nvSpPr>
        <p:spPr>
          <a:xfrm>
            <a:off x="1143000" y="7533752"/>
            <a:ext cx="2105130" cy="9353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2" action="ppaction://hlinksldjump"/>
              </a:rPr>
              <a:t>Select Another</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7144169"/>
            <a:ext cx="1714500" cy="1714500"/>
          </a:xfrm>
          <a:prstGeom prst="rect">
            <a:avLst/>
          </a:prstGeom>
        </p:spPr>
      </p:pic>
      <p:graphicFrame>
        <p:nvGraphicFramePr>
          <p:cNvPr id="8" name="Diagram 7"/>
          <p:cNvGraphicFramePr/>
          <p:nvPr>
            <p:extLst>
              <p:ext uri="{D42A27DB-BD31-4B8C-83A1-F6EECF244321}">
                <p14:modId xmlns:p14="http://schemas.microsoft.com/office/powerpoint/2010/main" val="3773416633"/>
              </p:ext>
            </p:extLst>
          </p:nvPr>
        </p:nvGraphicFramePr>
        <p:xfrm>
          <a:off x="304800" y="381000"/>
          <a:ext cx="1447800" cy="182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p:cNvSpPr/>
          <p:nvPr/>
        </p:nvSpPr>
        <p:spPr>
          <a:xfrm>
            <a:off x="789633" y="5410200"/>
            <a:ext cx="5654710" cy="621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Establishes a connection or defines a common denominator between two persons. </a:t>
            </a:r>
          </a:p>
        </p:txBody>
      </p:sp>
    </p:spTree>
    <p:extLst>
      <p:ext uri="{BB962C8B-B14F-4D97-AF65-F5344CB8AC3E}">
        <p14:creationId xmlns:p14="http://schemas.microsoft.com/office/powerpoint/2010/main" val="1494001774"/>
      </p:ext>
    </p:extLst>
  </p:cSld>
  <p:clrMapOvr>
    <a:masterClrMapping/>
  </p:clrMapOvr>
  <p:transition spd="med" advClick="0">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4413" y="3505200"/>
            <a:ext cx="6477000" cy="5029200"/>
          </a:xfrm>
        </p:spPr>
        <p:txBody>
          <a:bodyPr/>
          <a:lstStyle/>
          <a:p>
            <a:pPr marL="0" indent="0">
              <a:buNone/>
            </a:pPr>
            <a:r>
              <a:rPr lang="en-US" b="1" dirty="0"/>
              <a:t>Mastery Check Answer</a:t>
            </a:r>
          </a:p>
          <a:p>
            <a:pPr marL="0" indent="0">
              <a:buNone/>
            </a:pPr>
            <a:endParaRPr lang="en-US" sz="1600" dirty="0"/>
          </a:p>
          <a:p>
            <a:pPr marL="0" indent="0">
              <a:buNone/>
            </a:pPr>
            <a:r>
              <a:rPr lang="en-US" b="1" dirty="0"/>
              <a:t>Question: </a:t>
            </a:r>
            <a:r>
              <a:rPr lang="en-US" dirty="0" smtClean="0"/>
              <a:t>Small </a:t>
            </a:r>
            <a:r>
              <a:rPr lang="en-US" dirty="0"/>
              <a:t>talk accomplishes all of the following </a:t>
            </a:r>
            <a:r>
              <a:rPr lang="en-US" u="sng" dirty="0"/>
              <a:t>except</a:t>
            </a:r>
            <a:r>
              <a:rPr lang="en-US" dirty="0"/>
              <a:t>:</a:t>
            </a:r>
          </a:p>
          <a:p>
            <a:pPr marL="0" indent="0" algn="ctr">
              <a:buNone/>
            </a:pPr>
            <a:endParaRPr lang="en-US" sz="1400" dirty="0" smtClean="0"/>
          </a:p>
          <a:p>
            <a:pPr marL="0" indent="0" algn="ctr">
              <a:buNone/>
            </a:pPr>
            <a:endParaRPr lang="en-US" sz="1400" dirty="0"/>
          </a:p>
          <a:p>
            <a:pPr marL="0" indent="0" algn="ctr">
              <a:buNone/>
            </a:pPr>
            <a:endParaRPr lang="en-US" sz="1400" dirty="0" smtClean="0"/>
          </a:p>
          <a:p>
            <a:pPr marL="0" indent="0" algn="ctr">
              <a:buNone/>
            </a:pPr>
            <a:endParaRPr lang="en-US" sz="1400" dirty="0" smtClean="0"/>
          </a:p>
          <a:p>
            <a:pPr marL="0" indent="0" algn="ctr">
              <a:buNone/>
            </a:pPr>
            <a:endParaRPr lang="en-US" sz="1600" dirty="0" smtClean="0"/>
          </a:p>
          <a:p>
            <a:pPr marL="0" indent="0" algn="ctr">
              <a:buNone/>
            </a:pPr>
            <a:r>
              <a:rPr lang="en-US" dirty="0" smtClean="0"/>
              <a:t>Correct - small talk should be focused on your conversation partner, not yourself. </a:t>
            </a:r>
            <a:endParaRPr lang="en-US" dirty="0"/>
          </a:p>
        </p:txBody>
      </p:sp>
      <p:sp>
        <p:nvSpPr>
          <p:cNvPr id="3" name="Title 2"/>
          <p:cNvSpPr>
            <a:spLocks noGrp="1"/>
          </p:cNvSpPr>
          <p:nvPr>
            <p:ph type="title"/>
          </p:nvPr>
        </p:nvSpPr>
        <p:spPr/>
        <p:txBody>
          <a:bodyPr/>
          <a:lstStyle/>
          <a:p>
            <a:r>
              <a:rPr lang="en-US" dirty="0" smtClean="0"/>
              <a:t>Small Talk</a:t>
            </a:r>
            <a:br>
              <a:rPr lang="en-US" dirty="0" smtClean="0"/>
            </a:br>
            <a:r>
              <a:rPr lang="en-US" dirty="0" smtClean="0"/>
              <a:t>Mastery </a:t>
            </a:r>
            <a:r>
              <a:rPr lang="en-US" dirty="0" smtClean="0"/>
              <a:t>Check</a:t>
            </a:r>
            <a:endParaRPr lang="en-US" dirty="0"/>
          </a:p>
        </p:txBody>
      </p:sp>
      <p:sp>
        <p:nvSpPr>
          <p:cNvPr id="7" name="Right Arrow 6"/>
          <p:cNvSpPr/>
          <p:nvPr/>
        </p:nvSpPr>
        <p:spPr>
          <a:xfrm>
            <a:off x="3606940" y="7679453"/>
            <a:ext cx="2084614"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2" action="ppaction://hlinksldjump"/>
              </a:rPr>
              <a:t>Continue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5336" y="7450853"/>
            <a:ext cx="1524000" cy="1524000"/>
          </a:xfrm>
          <a:prstGeom prst="rect">
            <a:avLst/>
          </a:prstGeom>
        </p:spPr>
      </p:pic>
      <p:graphicFrame>
        <p:nvGraphicFramePr>
          <p:cNvPr id="9" name="Diagram 8"/>
          <p:cNvGraphicFramePr/>
          <p:nvPr>
            <p:extLst>
              <p:ext uri="{D42A27DB-BD31-4B8C-83A1-F6EECF244321}">
                <p14:modId xmlns:p14="http://schemas.microsoft.com/office/powerpoint/2010/main" val="3620728125"/>
              </p:ext>
            </p:extLst>
          </p:nvPr>
        </p:nvGraphicFramePr>
        <p:xfrm>
          <a:off x="304800" y="381000"/>
          <a:ext cx="1447800" cy="182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angle 11"/>
          <p:cNvSpPr/>
          <p:nvPr/>
        </p:nvSpPr>
        <p:spPr>
          <a:xfrm>
            <a:off x="779585" y="5334000"/>
            <a:ext cx="5654710" cy="621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Is most effective when you focus on yourself and less on the other person.</a:t>
            </a:r>
          </a:p>
        </p:txBody>
      </p:sp>
    </p:spTree>
    <p:extLst>
      <p:ext uri="{BB962C8B-B14F-4D97-AF65-F5344CB8AC3E}">
        <p14:creationId xmlns:p14="http://schemas.microsoft.com/office/powerpoint/2010/main" val="2216938843"/>
      </p:ext>
    </p:extLst>
  </p:cSld>
  <p:clrMapOvr>
    <a:masterClrMapping/>
  </p:clrMapOvr>
  <p:transition spd="med" advClick="0">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3176298"/>
            <a:ext cx="6781800" cy="5795883"/>
          </a:xfrm>
        </p:spPr>
        <p:txBody>
          <a:bodyPr>
            <a:normAutofit/>
          </a:bodyPr>
          <a:lstStyle/>
          <a:p>
            <a:pPr marL="0" indent="0">
              <a:buNone/>
            </a:pPr>
            <a:endParaRPr lang="en-US" sz="1100" dirty="0" smtClean="0"/>
          </a:p>
          <a:p>
            <a:pPr marL="0" indent="0">
              <a:buNone/>
            </a:pPr>
            <a:r>
              <a:rPr lang="en-US" sz="2000" dirty="0" smtClean="0"/>
              <a:t>To </a:t>
            </a:r>
            <a:r>
              <a:rPr lang="en-US" sz="2000" dirty="0"/>
              <a:t>be  a master conversationalist there are a few guidelines to follow to ensure you and your customer have a pleasant interaction in which you can meet their needs and wow them with your conversational prowess. </a:t>
            </a:r>
            <a:endParaRPr lang="en-US" sz="2000" dirty="0" smtClean="0"/>
          </a:p>
          <a:p>
            <a:pPr marL="0" indent="0">
              <a:buNone/>
            </a:pPr>
            <a:endParaRPr lang="en-US" sz="2000" dirty="0"/>
          </a:p>
          <a:p>
            <a:pPr marL="0" indent="0">
              <a:buNone/>
            </a:pPr>
            <a:r>
              <a:rPr lang="en-US" sz="2000" b="1" dirty="0" smtClean="0"/>
              <a:t>Training Objectives:</a:t>
            </a:r>
          </a:p>
          <a:p>
            <a:pPr marL="463550" indent="-233363">
              <a:buFont typeface="Wingdings" panose="05000000000000000000" pitchFamily="2" charset="2"/>
              <a:buChar char="v"/>
            </a:pPr>
            <a:r>
              <a:rPr lang="en-US" sz="2000" dirty="0" smtClean="0"/>
              <a:t>Identify techniques involved in making small talk</a:t>
            </a:r>
          </a:p>
          <a:p>
            <a:pPr marL="463550" indent="-233363">
              <a:buFont typeface="Wingdings" panose="05000000000000000000" pitchFamily="2" charset="2"/>
              <a:buChar char="v"/>
            </a:pPr>
            <a:r>
              <a:rPr lang="en-US" sz="2000" dirty="0" smtClean="0"/>
              <a:t>Apply methods for enhancing small talk</a:t>
            </a:r>
          </a:p>
          <a:p>
            <a:pPr marL="463550" indent="-233363">
              <a:buFont typeface="Wingdings" panose="05000000000000000000" pitchFamily="2" charset="2"/>
              <a:buChar char="v"/>
            </a:pPr>
            <a:r>
              <a:rPr lang="en-US" sz="2000" dirty="0" smtClean="0"/>
              <a:t>Explore learning resources to understand small talk</a:t>
            </a:r>
          </a:p>
          <a:p>
            <a:pPr marL="361950" indent="0">
              <a:buNone/>
            </a:pPr>
            <a:endParaRPr lang="en-US" sz="2000" dirty="0" smtClean="0"/>
          </a:p>
          <a:p>
            <a:pPr marL="635000" indent="-273050">
              <a:buFont typeface="Wingdings" panose="05000000000000000000" pitchFamily="2" charset="2"/>
              <a:buChar char="v"/>
            </a:pPr>
            <a:endParaRPr lang="en-US" sz="2000" b="1" dirty="0" smtClean="0"/>
          </a:p>
          <a:p>
            <a:pPr marL="0" indent="0">
              <a:buNone/>
            </a:pPr>
            <a:endParaRPr lang="en-US" sz="2000" b="1" dirty="0" smtClean="0"/>
          </a:p>
          <a:p>
            <a:pPr marL="0" indent="0">
              <a:buNone/>
            </a:pPr>
            <a:endParaRPr lang="en-US" sz="2000" dirty="0" smtClean="0"/>
          </a:p>
          <a:p>
            <a:pPr marL="0" indent="0">
              <a:buNone/>
            </a:pPr>
            <a:endParaRPr lang="en-US" sz="2000" dirty="0" smtClean="0"/>
          </a:p>
          <a:p>
            <a:pPr marL="0" indent="0">
              <a:buNone/>
            </a:pPr>
            <a:endParaRPr lang="en-US" sz="1600" dirty="0"/>
          </a:p>
          <a:p>
            <a:pPr marL="0" indent="0">
              <a:buNone/>
            </a:pPr>
            <a:endParaRPr lang="en-US" dirty="0"/>
          </a:p>
        </p:txBody>
      </p:sp>
      <p:sp>
        <p:nvSpPr>
          <p:cNvPr id="10" name="Title 9"/>
          <p:cNvSpPr>
            <a:spLocks noGrp="1"/>
          </p:cNvSpPr>
          <p:nvPr>
            <p:ph type="title"/>
          </p:nvPr>
        </p:nvSpPr>
        <p:spPr>
          <a:xfrm>
            <a:off x="2667000" y="762000"/>
            <a:ext cx="4495800" cy="1740408"/>
          </a:xfrm>
        </p:spPr>
        <p:txBody>
          <a:bodyPr>
            <a:normAutofit/>
          </a:bodyPr>
          <a:lstStyle/>
          <a:p>
            <a:r>
              <a:rPr lang="en-US" sz="3600" b="1" dirty="0" smtClean="0"/>
              <a:t>Introduction</a:t>
            </a:r>
            <a:endParaRPr lang="en-US" sz="3600" b="1" dirty="0"/>
          </a:p>
        </p:txBody>
      </p:sp>
      <p:graphicFrame>
        <p:nvGraphicFramePr>
          <p:cNvPr id="8" name="Diagram 7"/>
          <p:cNvGraphicFramePr/>
          <p:nvPr>
            <p:extLst>
              <p:ext uri="{D42A27DB-BD31-4B8C-83A1-F6EECF244321}">
                <p14:modId xmlns:p14="http://schemas.microsoft.com/office/powerpoint/2010/main" val="1802482621"/>
              </p:ext>
            </p:extLst>
          </p:nvPr>
        </p:nvGraphicFramePr>
        <p:xfrm>
          <a:off x="304800" y="381000"/>
          <a:ext cx="1447800"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8633204"/>
            <a:ext cx="1905000" cy="209550"/>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52800" y="6934200"/>
            <a:ext cx="3108960" cy="2005780"/>
          </a:xfrm>
          <a:prstGeom prst="rect">
            <a:avLst/>
          </a:prstGeom>
          <a:ln>
            <a:noFill/>
          </a:ln>
          <a:effectLst>
            <a:outerShdw blurRad="190500" algn="tl" rotWithShape="0">
              <a:srgbClr val="000000">
                <a:alpha val="70000"/>
              </a:srgbClr>
            </a:outerShdw>
          </a:effectLst>
        </p:spPr>
      </p:pic>
      <p:sp>
        <p:nvSpPr>
          <p:cNvPr id="17" name="Action Button: Back or Previous 16">
            <a:hlinkClick r:id="" action="ppaction://hlinkshowjump?jump=previousslide" highlightClick="1"/>
          </p:cNvPr>
          <p:cNvSpPr/>
          <p:nvPr/>
        </p:nvSpPr>
        <p:spPr>
          <a:xfrm>
            <a:off x="647700" y="7162800"/>
            <a:ext cx="7620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Back</a:t>
            </a:r>
            <a:endParaRPr lang="en-US" b="1" dirty="0"/>
          </a:p>
        </p:txBody>
      </p:sp>
      <p:sp>
        <p:nvSpPr>
          <p:cNvPr id="18" name="Action Button: Forward or Next 17">
            <a:hlinkClick r:id="" action="ppaction://hlinkshowjump?jump=nextslide" highlightClick="1"/>
          </p:cNvPr>
          <p:cNvSpPr/>
          <p:nvPr/>
        </p:nvSpPr>
        <p:spPr>
          <a:xfrm>
            <a:off x="1790700" y="7167824"/>
            <a:ext cx="7620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Next</a:t>
            </a:r>
            <a:endParaRPr lang="en-US" b="1" dirty="0">
              <a:solidFill>
                <a:schemeClr val="bg1"/>
              </a:solidFill>
            </a:endParaRPr>
          </a:p>
        </p:txBody>
      </p:sp>
    </p:spTree>
    <p:extLst>
      <p:ext uri="{BB962C8B-B14F-4D97-AF65-F5344CB8AC3E}">
        <p14:creationId xmlns:p14="http://schemas.microsoft.com/office/powerpoint/2010/main" val="4271000952"/>
      </p:ext>
    </p:extLst>
  </p:cSld>
  <p:clrMapOvr>
    <a:masterClrMapping/>
  </p:clrMapOvr>
  <p:transition spd="med" advClick="0">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3200400"/>
            <a:ext cx="6781800" cy="3239912"/>
          </a:xfrm>
        </p:spPr>
        <p:txBody>
          <a:bodyPr>
            <a:normAutofit/>
          </a:bodyPr>
          <a:lstStyle/>
          <a:p>
            <a:pPr algn="ctr"/>
            <a:r>
              <a:rPr lang="en-US" sz="4000" b="1" dirty="0" smtClean="0"/>
              <a:t>Learning Resources</a:t>
            </a:r>
            <a:endParaRPr lang="en-US" sz="4000" b="1" dirty="0"/>
          </a:p>
        </p:txBody>
      </p:sp>
      <p:graphicFrame>
        <p:nvGraphicFramePr>
          <p:cNvPr id="5" name="Diagram 4"/>
          <p:cNvGraphicFramePr/>
          <p:nvPr>
            <p:extLst>
              <p:ext uri="{D42A27DB-BD31-4B8C-83A1-F6EECF244321}">
                <p14:modId xmlns:p14="http://schemas.microsoft.com/office/powerpoint/2010/main" val="1679640991"/>
              </p:ext>
            </p:extLst>
          </p:nvPr>
        </p:nvGraphicFramePr>
        <p:xfrm>
          <a:off x="1524000" y="1143000"/>
          <a:ext cx="37338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199" y="8369282"/>
            <a:ext cx="2539683" cy="279365"/>
          </a:xfrm>
          <a:prstGeom prst="rect">
            <a:avLst/>
          </a:prstGeom>
        </p:spPr>
      </p:pic>
      <p:sp>
        <p:nvSpPr>
          <p:cNvPr id="9" name="Action Button: Back or Previous 8">
            <a:hlinkClick r:id="" action="ppaction://hlinkshowjump?jump=previousslide" highlightClick="1"/>
          </p:cNvPr>
          <p:cNvSpPr/>
          <p:nvPr/>
        </p:nvSpPr>
        <p:spPr>
          <a:xfrm>
            <a:off x="4419600" y="8458200"/>
            <a:ext cx="7620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Back</a:t>
            </a:r>
            <a:endParaRPr lang="en-US" b="1" dirty="0"/>
          </a:p>
        </p:txBody>
      </p:sp>
      <p:sp>
        <p:nvSpPr>
          <p:cNvPr id="10" name="Action Button: Forward or Next 9">
            <a:hlinkClick r:id="" action="ppaction://hlinkshowjump?jump=nextslide" highlightClick="1"/>
          </p:cNvPr>
          <p:cNvSpPr/>
          <p:nvPr/>
        </p:nvSpPr>
        <p:spPr>
          <a:xfrm>
            <a:off x="5562600" y="8463224"/>
            <a:ext cx="7620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Next</a:t>
            </a:r>
            <a:endParaRPr lang="en-US" b="1" dirty="0">
              <a:solidFill>
                <a:schemeClr val="bg1"/>
              </a:solidFill>
            </a:endParaRPr>
          </a:p>
        </p:txBody>
      </p:sp>
    </p:spTree>
    <p:extLst>
      <p:ext uri="{BB962C8B-B14F-4D97-AF65-F5344CB8AC3E}">
        <p14:creationId xmlns:p14="http://schemas.microsoft.com/office/powerpoint/2010/main" val="2248331661"/>
      </p:ext>
    </p:extLst>
  </p:cSld>
  <p:clrMapOvr>
    <a:masterClrMapping/>
  </p:clrMapOvr>
  <p:transition spd="med" advClick="0">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7425" y="3352800"/>
            <a:ext cx="6736582" cy="5334000"/>
          </a:xfrm>
        </p:spPr>
        <p:txBody>
          <a:bodyPr>
            <a:normAutofit/>
          </a:bodyPr>
          <a:lstStyle/>
          <a:p>
            <a:pPr marL="0" lvl="1" indent="0">
              <a:buNone/>
            </a:pPr>
            <a:r>
              <a:rPr lang="en-US" sz="2000" dirty="0" smtClean="0"/>
              <a:t>Small talk is used to break the ice between people and form connections. Some people seem to be naturals at jumping in and making great conversation. Alas, be encouraged, if you are not one of these with the “gift of gab” do know that it is a skill that can be learned, practiced, and mastered. </a:t>
            </a:r>
            <a:r>
              <a:rPr lang="en-US" sz="2000" b="1" dirty="0" smtClean="0"/>
              <a:t>Click on the following resources to learn more about how to enhance your small talk skills.</a:t>
            </a:r>
          </a:p>
          <a:p>
            <a:pPr marL="0" lvl="1" indent="0">
              <a:buNone/>
            </a:pPr>
            <a:r>
              <a:rPr lang="en-US" sz="2000" b="1" dirty="0" smtClean="0">
                <a:hlinkClick r:id="rId2"/>
              </a:rPr>
              <a:t>Small Talk is Very Important </a:t>
            </a:r>
            <a:endParaRPr lang="en-US" sz="2000" b="1" dirty="0" smtClean="0"/>
          </a:p>
          <a:p>
            <a:pPr marL="0" indent="0">
              <a:buNone/>
            </a:pPr>
            <a:endParaRPr lang="en-US" dirty="0"/>
          </a:p>
        </p:txBody>
      </p:sp>
      <p:sp>
        <p:nvSpPr>
          <p:cNvPr id="4" name="Title 3"/>
          <p:cNvSpPr>
            <a:spLocks noGrp="1"/>
          </p:cNvSpPr>
          <p:nvPr>
            <p:ph type="title"/>
          </p:nvPr>
        </p:nvSpPr>
        <p:spPr/>
        <p:txBody>
          <a:bodyPr>
            <a:normAutofit/>
          </a:bodyPr>
          <a:lstStyle/>
          <a:p>
            <a:pPr algn="ctr"/>
            <a:r>
              <a:rPr lang="en-US" sz="3600" b="1" dirty="0" smtClean="0"/>
              <a:t>Learning Resources</a:t>
            </a:r>
            <a:endParaRPr lang="en-US" sz="36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8763000"/>
            <a:ext cx="2057401" cy="226314"/>
          </a:xfrm>
          <a:prstGeom prst="rect">
            <a:avLst/>
          </a:prstGeom>
        </p:spPr>
      </p:pic>
      <p:graphicFrame>
        <p:nvGraphicFramePr>
          <p:cNvPr id="5" name="Diagram 4"/>
          <p:cNvGraphicFramePr/>
          <p:nvPr>
            <p:extLst>
              <p:ext uri="{D42A27DB-BD31-4B8C-83A1-F6EECF244321}">
                <p14:modId xmlns:p14="http://schemas.microsoft.com/office/powerpoint/2010/main" val="382319324"/>
              </p:ext>
            </p:extLst>
          </p:nvPr>
        </p:nvGraphicFramePr>
        <p:xfrm>
          <a:off x="304800" y="381000"/>
          <a:ext cx="1447800" cy="182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3689" y="5715000"/>
            <a:ext cx="1874018" cy="2105878"/>
          </a:xfrm>
          <a:prstGeom prst="rect">
            <a:avLst/>
          </a:prstGeom>
          <a:ln>
            <a:noFill/>
          </a:ln>
          <a:effectLst>
            <a:outerShdw blurRad="190500" algn="tl" rotWithShape="0">
              <a:srgbClr val="000000">
                <a:alpha val="70000"/>
              </a:srgbClr>
            </a:outerShdw>
          </a:effectLst>
        </p:spPr>
      </p:pic>
      <p:pic>
        <p:nvPicPr>
          <p:cNvPr id="8" name="Picture 7">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66034" y="6248400"/>
            <a:ext cx="1981200" cy="2115089"/>
          </a:xfrm>
          <a:prstGeom prst="rect">
            <a:avLst/>
          </a:prstGeom>
          <a:ln>
            <a:noFill/>
          </a:ln>
          <a:effectLst>
            <a:outerShdw blurRad="190500" algn="tl" rotWithShape="0">
              <a:srgbClr val="000000">
                <a:alpha val="70000"/>
              </a:srgbClr>
            </a:outerShdw>
          </a:effectLst>
        </p:spPr>
      </p:pic>
      <p:pic>
        <p:nvPicPr>
          <p:cNvPr id="9" name="Picture 8">
            <a:hlinkClick r:id="rId13"/>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724400" y="6767939"/>
            <a:ext cx="1981200" cy="2202175"/>
          </a:xfrm>
          <a:prstGeom prst="rect">
            <a:avLst/>
          </a:prstGeom>
          <a:ln>
            <a:noFill/>
          </a:ln>
          <a:effectLst>
            <a:outerShdw blurRad="190500" algn="tl" rotWithShape="0">
              <a:srgbClr val="000000">
                <a:alpha val="70000"/>
              </a:srgbClr>
            </a:outerShdw>
          </a:effectLst>
        </p:spPr>
      </p:pic>
      <p:sp>
        <p:nvSpPr>
          <p:cNvPr id="12" name="Action Button: Back or Previous 11">
            <a:hlinkClick r:id="" action="ppaction://hlinkshowjump?jump=previousslide" highlightClick="1"/>
          </p:cNvPr>
          <p:cNvSpPr/>
          <p:nvPr/>
        </p:nvSpPr>
        <p:spPr>
          <a:xfrm>
            <a:off x="4724400" y="5486400"/>
            <a:ext cx="7620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Back</a:t>
            </a:r>
            <a:endParaRPr lang="en-US" b="1" dirty="0"/>
          </a:p>
        </p:txBody>
      </p:sp>
      <p:sp>
        <p:nvSpPr>
          <p:cNvPr id="13" name="Action Button: Forward or Next 12">
            <a:hlinkClick r:id="" action="ppaction://hlinkshowjump?jump=nextslide" highlightClick="1"/>
          </p:cNvPr>
          <p:cNvSpPr/>
          <p:nvPr/>
        </p:nvSpPr>
        <p:spPr>
          <a:xfrm>
            <a:off x="5867400" y="5491424"/>
            <a:ext cx="7620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Next</a:t>
            </a:r>
            <a:endParaRPr lang="en-US" b="1" dirty="0">
              <a:solidFill>
                <a:schemeClr val="bg1"/>
              </a:solidFill>
            </a:endParaRPr>
          </a:p>
        </p:txBody>
      </p:sp>
    </p:spTree>
    <p:extLst>
      <p:ext uri="{BB962C8B-B14F-4D97-AF65-F5344CB8AC3E}">
        <p14:creationId xmlns:p14="http://schemas.microsoft.com/office/powerpoint/2010/main" val="1535805928"/>
      </p:ext>
    </p:extLst>
  </p:cSld>
  <p:clrMapOvr>
    <a:masterClrMapping/>
  </p:clrMapOvr>
  <p:transition spd="med" advClick="0">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418" y="3352800"/>
            <a:ext cx="6660382" cy="5334000"/>
          </a:xfrm>
        </p:spPr>
        <p:txBody>
          <a:bodyPr>
            <a:normAutofit/>
          </a:bodyPr>
          <a:lstStyle/>
          <a:p>
            <a:pPr marL="0" lvl="1" indent="0">
              <a:buNone/>
            </a:pPr>
            <a:r>
              <a:rPr lang="en-US" sz="2000" dirty="0" smtClean="0"/>
              <a:t>Click on the following video to learn more about how to enhance your small talk skills.</a:t>
            </a:r>
          </a:p>
          <a:p>
            <a:pPr marL="0" lvl="1" indent="0">
              <a:buNone/>
            </a:pPr>
            <a:r>
              <a:rPr lang="en-US" sz="2000" b="1" dirty="0" smtClean="0">
                <a:hlinkClick r:id="rId2"/>
              </a:rPr>
              <a:t>Small Talk is Very Important </a:t>
            </a:r>
            <a:endParaRPr lang="en-US" sz="2000" b="1" dirty="0" smtClean="0"/>
          </a:p>
          <a:p>
            <a:pPr marL="0" indent="0">
              <a:buNone/>
            </a:pPr>
            <a:endParaRPr lang="en-US" dirty="0"/>
          </a:p>
        </p:txBody>
      </p:sp>
      <p:sp>
        <p:nvSpPr>
          <p:cNvPr id="4" name="Title 3"/>
          <p:cNvSpPr>
            <a:spLocks noGrp="1"/>
          </p:cNvSpPr>
          <p:nvPr>
            <p:ph type="title"/>
          </p:nvPr>
        </p:nvSpPr>
        <p:spPr/>
        <p:txBody>
          <a:bodyPr>
            <a:normAutofit/>
          </a:bodyPr>
          <a:lstStyle/>
          <a:p>
            <a:pPr algn="ctr"/>
            <a:r>
              <a:rPr lang="en-US" sz="3600" b="1" dirty="0" smtClean="0"/>
              <a:t>Learning Resources</a:t>
            </a:r>
            <a:endParaRPr lang="en-US" sz="36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8763000"/>
            <a:ext cx="2057401" cy="226314"/>
          </a:xfrm>
          <a:prstGeom prst="rect">
            <a:avLst/>
          </a:prstGeom>
        </p:spPr>
      </p:pic>
      <p:graphicFrame>
        <p:nvGraphicFramePr>
          <p:cNvPr id="5" name="Diagram 4"/>
          <p:cNvGraphicFramePr/>
          <p:nvPr>
            <p:extLst>
              <p:ext uri="{D42A27DB-BD31-4B8C-83A1-F6EECF244321}">
                <p14:modId xmlns:p14="http://schemas.microsoft.com/office/powerpoint/2010/main" val="3211943963"/>
              </p:ext>
            </p:extLst>
          </p:nvPr>
        </p:nvGraphicFramePr>
        <p:xfrm>
          <a:off x="304800" y="381000"/>
          <a:ext cx="1447800" cy="182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5800" y="4533900"/>
            <a:ext cx="5448300" cy="3011572"/>
          </a:xfrm>
          <a:prstGeom prst="rect">
            <a:avLst/>
          </a:prstGeom>
          <a:ln>
            <a:noFill/>
          </a:ln>
          <a:effectLst>
            <a:outerShdw blurRad="190500" algn="tl" rotWithShape="0">
              <a:srgbClr val="000000">
                <a:alpha val="70000"/>
              </a:srgbClr>
            </a:outerShdw>
          </a:effectLst>
        </p:spPr>
      </p:pic>
      <p:sp>
        <p:nvSpPr>
          <p:cNvPr id="11" name="Action Button: Back or Previous 10">
            <a:hlinkClick r:id="" action="ppaction://hlinkshowjump?jump=previousslide" highlightClick="1"/>
          </p:cNvPr>
          <p:cNvSpPr/>
          <p:nvPr/>
        </p:nvSpPr>
        <p:spPr>
          <a:xfrm>
            <a:off x="4419600" y="8458200"/>
            <a:ext cx="7620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Back</a:t>
            </a:r>
            <a:endParaRPr lang="en-US" b="1" dirty="0"/>
          </a:p>
        </p:txBody>
      </p:sp>
      <p:sp>
        <p:nvSpPr>
          <p:cNvPr id="12" name="Action Button: Forward or Next 11">
            <a:hlinkClick r:id="" action="ppaction://hlinkshowjump?jump=nextslide" highlightClick="1"/>
          </p:cNvPr>
          <p:cNvSpPr/>
          <p:nvPr/>
        </p:nvSpPr>
        <p:spPr>
          <a:xfrm>
            <a:off x="5562600" y="8463224"/>
            <a:ext cx="7620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Next</a:t>
            </a:r>
            <a:endParaRPr lang="en-US" b="1" dirty="0">
              <a:solidFill>
                <a:schemeClr val="bg1"/>
              </a:solidFill>
            </a:endParaRPr>
          </a:p>
        </p:txBody>
      </p:sp>
    </p:spTree>
    <p:extLst>
      <p:ext uri="{BB962C8B-B14F-4D97-AF65-F5344CB8AC3E}">
        <p14:creationId xmlns:p14="http://schemas.microsoft.com/office/powerpoint/2010/main" val="2699158427"/>
      </p:ext>
    </p:extLst>
  </p:cSld>
  <p:clrMapOvr>
    <a:masterClrMapping/>
  </p:clrMapOvr>
  <p:transition spd="med" advClick="0">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8089917"/>
            <a:ext cx="2539683" cy="279365"/>
          </a:xfrm>
          <a:prstGeom prst="rect">
            <a:avLst/>
          </a:prstGeom>
        </p:spPr>
      </p:pic>
      <p:graphicFrame>
        <p:nvGraphicFramePr>
          <p:cNvPr id="19" name="Diagram 18"/>
          <p:cNvGraphicFramePr/>
          <p:nvPr>
            <p:extLst>
              <p:ext uri="{D42A27DB-BD31-4B8C-83A1-F6EECF244321}">
                <p14:modId xmlns:p14="http://schemas.microsoft.com/office/powerpoint/2010/main" val="1593195623"/>
              </p:ext>
            </p:extLst>
          </p:nvPr>
        </p:nvGraphicFramePr>
        <p:xfrm>
          <a:off x="1905000" y="685800"/>
          <a:ext cx="27432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457200" y="4191000"/>
            <a:ext cx="5943600" cy="1569660"/>
          </a:xfrm>
          <a:prstGeom prst="rect">
            <a:avLst/>
          </a:prstGeom>
        </p:spPr>
        <p:txBody>
          <a:bodyPr wrap="square">
            <a:spAutoFit/>
          </a:bodyPr>
          <a:lstStyle/>
          <a:p>
            <a:pPr algn="ctr"/>
            <a:r>
              <a:rPr lang="en-US" sz="2400" dirty="0" smtClean="0">
                <a:solidFill>
                  <a:schemeClr val="bg1"/>
                </a:solidFill>
              </a:rPr>
              <a:t>Great job!!</a:t>
            </a:r>
          </a:p>
          <a:p>
            <a:pPr algn="ctr"/>
            <a:r>
              <a:rPr lang="en-US" sz="2400" dirty="0" smtClean="0">
                <a:solidFill>
                  <a:schemeClr val="bg1"/>
                </a:solidFill>
              </a:rPr>
              <a:t>You have completed </a:t>
            </a:r>
          </a:p>
          <a:p>
            <a:pPr algn="ctr"/>
            <a:r>
              <a:rPr lang="en-US" sz="2400" dirty="0" smtClean="0">
                <a:solidFill>
                  <a:schemeClr val="bg1"/>
                </a:solidFill>
              </a:rPr>
              <a:t>Small Talk Mastery Training</a:t>
            </a:r>
          </a:p>
          <a:p>
            <a:pPr algn="ctr"/>
            <a:endParaRPr lang="en-US" sz="2400" dirty="0">
              <a:solidFill>
                <a:schemeClr val="bg1"/>
              </a:solidFill>
            </a:endParaRPr>
          </a:p>
        </p:txBody>
      </p:sp>
      <p:sp>
        <p:nvSpPr>
          <p:cNvPr id="3" name="Action Button: Home 2">
            <a:hlinkClick r:id="" action="ppaction://hlinkshowjump?jump=firstslide" highlightClick="1"/>
          </p:cNvPr>
          <p:cNvSpPr/>
          <p:nvPr/>
        </p:nvSpPr>
        <p:spPr>
          <a:xfrm>
            <a:off x="5638800" y="8382000"/>
            <a:ext cx="914400" cy="62231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Home</a:t>
            </a:r>
            <a:endParaRPr lang="en-US" b="1" dirty="0">
              <a:solidFill>
                <a:schemeClr val="bg1"/>
              </a:solidFill>
            </a:endParaRPr>
          </a:p>
        </p:txBody>
      </p:sp>
      <p:sp>
        <p:nvSpPr>
          <p:cNvPr id="7" name="Action Button: Back or Previous 6">
            <a:hlinkClick r:id="" action="ppaction://hlinkshowjump?jump=previousslide" highlightClick="1"/>
          </p:cNvPr>
          <p:cNvSpPr/>
          <p:nvPr/>
        </p:nvSpPr>
        <p:spPr>
          <a:xfrm>
            <a:off x="4572000" y="8398067"/>
            <a:ext cx="7620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Back</a:t>
            </a:r>
            <a:endParaRPr lang="en-US" b="1" dirty="0"/>
          </a:p>
        </p:txBody>
      </p:sp>
    </p:spTree>
    <p:extLst>
      <p:ext uri="{BB962C8B-B14F-4D97-AF65-F5344CB8AC3E}">
        <p14:creationId xmlns:p14="http://schemas.microsoft.com/office/powerpoint/2010/main" val="2281504566"/>
      </p:ext>
    </p:extLst>
  </p:cSld>
  <p:clrMapOvr>
    <a:masterClrMapping/>
  </p:clrMapOvr>
  <p:transition spd="med" advClick="0">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688" y="3505200"/>
            <a:ext cx="6629400" cy="5791200"/>
          </a:xfrm>
        </p:spPr>
        <p:txBody>
          <a:bodyPr>
            <a:normAutofit/>
          </a:bodyPr>
          <a:lstStyle/>
          <a:p>
            <a:pPr marL="184150" indent="0">
              <a:buNone/>
            </a:pPr>
            <a:r>
              <a:rPr lang="en-US" sz="2000" b="1" dirty="0" smtClean="0"/>
              <a:t>Small Talk Techniques</a:t>
            </a:r>
          </a:p>
          <a:p>
            <a:pPr marL="973138" indent="-457200">
              <a:buFont typeface="Wingdings" panose="05000000000000000000" pitchFamily="2" charset="2"/>
              <a:buChar char="v"/>
            </a:pPr>
            <a:r>
              <a:rPr lang="en-US" sz="2000" dirty="0" smtClean="0"/>
              <a:t>Become Audience Focused</a:t>
            </a:r>
          </a:p>
          <a:p>
            <a:pPr marL="973138" indent="-457200">
              <a:buFont typeface="Wingdings" panose="05000000000000000000" pitchFamily="2" charset="2"/>
              <a:buChar char="v"/>
            </a:pPr>
            <a:r>
              <a:rPr lang="en-US" sz="2000" dirty="0" smtClean="0"/>
              <a:t>Ask Strategic Questions</a:t>
            </a:r>
          </a:p>
          <a:p>
            <a:pPr marL="973138" indent="-457200">
              <a:buFont typeface="Wingdings" panose="05000000000000000000" pitchFamily="2" charset="2"/>
              <a:buChar char="v"/>
            </a:pPr>
            <a:r>
              <a:rPr lang="en-US" sz="2000" dirty="0" smtClean="0"/>
              <a:t>Build a Repertoire of Topics</a:t>
            </a:r>
          </a:p>
          <a:p>
            <a:pPr marL="973138" indent="-457200">
              <a:buFont typeface="Wingdings" panose="05000000000000000000" pitchFamily="2" charset="2"/>
              <a:buChar char="v"/>
            </a:pPr>
            <a:r>
              <a:rPr lang="en-US" sz="2000" dirty="0" smtClean="0"/>
              <a:t>Engage and Connect</a:t>
            </a:r>
          </a:p>
          <a:p>
            <a:pPr marL="973138" indent="-457200">
              <a:buFont typeface="Wingdings" panose="05000000000000000000" pitchFamily="2" charset="2"/>
              <a:buChar char="v"/>
            </a:pPr>
            <a:r>
              <a:rPr lang="en-US" sz="2000" dirty="0" smtClean="0"/>
              <a:t>Learn from the Best</a:t>
            </a:r>
          </a:p>
          <a:p>
            <a:pPr marL="641350" indent="-457200">
              <a:buFont typeface="Wingdings" panose="05000000000000000000" pitchFamily="2" charset="2"/>
              <a:buChar char="v"/>
            </a:pPr>
            <a:endParaRPr lang="en-US" sz="2000" b="1" dirty="0" smtClean="0"/>
          </a:p>
          <a:p>
            <a:pPr marL="233363" lvl="3" indent="0">
              <a:buClr>
                <a:schemeClr val="accent2"/>
              </a:buClr>
              <a:buNone/>
            </a:pPr>
            <a:r>
              <a:rPr lang="en-US" sz="2000" b="1" dirty="0" smtClean="0"/>
              <a:t>Learning Resources</a:t>
            </a:r>
            <a:endParaRPr lang="en-US" sz="2000" b="1" dirty="0"/>
          </a:p>
          <a:p>
            <a:pPr marL="919162" lvl="1" indent="-457200">
              <a:buFont typeface="Wingdings" panose="05000000000000000000" pitchFamily="2" charset="2"/>
              <a:buChar char="v"/>
            </a:pPr>
            <a:r>
              <a:rPr lang="en-US" sz="2000" dirty="0" smtClean="0"/>
              <a:t>9 Ways to Get Better </a:t>
            </a:r>
            <a:r>
              <a:rPr lang="en-US" sz="2000" dirty="0"/>
              <a:t>at Small </a:t>
            </a:r>
            <a:r>
              <a:rPr lang="en-US" sz="2000" dirty="0" smtClean="0"/>
              <a:t>Talk</a:t>
            </a:r>
          </a:p>
          <a:p>
            <a:pPr marL="919162" lvl="1" indent="-457200">
              <a:buFont typeface="Wingdings" panose="05000000000000000000" pitchFamily="2" charset="2"/>
              <a:buChar char="v"/>
            </a:pPr>
            <a:r>
              <a:rPr lang="en-US" sz="2000" dirty="0" smtClean="0"/>
              <a:t>How to Make Small Talk </a:t>
            </a:r>
          </a:p>
          <a:p>
            <a:pPr marL="919162" lvl="1" indent="-457200">
              <a:buFont typeface="Wingdings" panose="05000000000000000000" pitchFamily="2" charset="2"/>
              <a:buChar char="v"/>
            </a:pPr>
            <a:r>
              <a:rPr lang="en-US" sz="2000" dirty="0" smtClean="0"/>
              <a:t>Six Reasons Small Talk is Very Important</a:t>
            </a:r>
          </a:p>
          <a:p>
            <a:pPr marL="919162" lvl="1" indent="-457200">
              <a:buFont typeface="Wingdings" panose="05000000000000000000" pitchFamily="2" charset="2"/>
              <a:buChar char="v"/>
            </a:pPr>
            <a:r>
              <a:rPr lang="en-US" sz="2000" dirty="0" smtClean="0"/>
              <a:t>Tips to Master the Art of Small Talk in Business </a:t>
            </a:r>
          </a:p>
          <a:p>
            <a:pPr marL="801687" lvl="2" indent="-285750">
              <a:buFont typeface="Wingdings" panose="05000000000000000000" pitchFamily="2" charset="2"/>
              <a:buChar char="v"/>
            </a:pPr>
            <a:endParaRPr lang="en-US" dirty="0"/>
          </a:p>
          <a:p>
            <a:pPr marL="471487" lvl="3" indent="0">
              <a:buClr>
                <a:schemeClr val="accent2"/>
              </a:buClr>
              <a:buNone/>
            </a:pPr>
            <a:endParaRPr lang="en-US" sz="4900" dirty="0"/>
          </a:p>
          <a:p>
            <a:pPr marL="0" lvl="0" indent="0">
              <a:buNone/>
            </a:pPr>
            <a:endParaRPr lang="en-US" dirty="0"/>
          </a:p>
          <a:p>
            <a:pPr marL="0" lvl="0" indent="0">
              <a:buNone/>
            </a:pPr>
            <a:endParaRPr lang="en-US" dirty="0"/>
          </a:p>
          <a:p>
            <a:pPr marL="0" indent="0">
              <a:buNone/>
            </a:pPr>
            <a:endParaRPr lang="en-US" dirty="0"/>
          </a:p>
        </p:txBody>
      </p:sp>
      <p:sp>
        <p:nvSpPr>
          <p:cNvPr id="4" name="Title 3"/>
          <p:cNvSpPr>
            <a:spLocks noGrp="1"/>
          </p:cNvSpPr>
          <p:nvPr>
            <p:ph type="title"/>
          </p:nvPr>
        </p:nvSpPr>
        <p:spPr>
          <a:xfrm>
            <a:off x="2743200" y="990600"/>
            <a:ext cx="3810000" cy="1359408"/>
          </a:xfrm>
        </p:spPr>
        <p:txBody>
          <a:bodyPr>
            <a:normAutofit/>
          </a:bodyPr>
          <a:lstStyle/>
          <a:p>
            <a:r>
              <a:rPr lang="en-US" sz="3600" b="1" dirty="0">
                <a:solidFill>
                  <a:schemeClr val="bg1"/>
                </a:solidFill>
              </a:rPr>
              <a:t>Table of Contents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954" y="8616539"/>
            <a:ext cx="1905000" cy="209550"/>
          </a:xfrm>
          <a:prstGeom prst="rect">
            <a:avLst/>
          </a:prstGeom>
        </p:spPr>
      </p:pic>
      <p:graphicFrame>
        <p:nvGraphicFramePr>
          <p:cNvPr id="7" name="Diagram 6"/>
          <p:cNvGraphicFramePr/>
          <p:nvPr>
            <p:extLst>
              <p:ext uri="{D42A27DB-BD31-4B8C-83A1-F6EECF244321}">
                <p14:modId xmlns:p14="http://schemas.microsoft.com/office/powerpoint/2010/main" val="382319324"/>
              </p:ext>
            </p:extLst>
          </p:nvPr>
        </p:nvGraphicFramePr>
        <p:xfrm>
          <a:off x="304800" y="381000"/>
          <a:ext cx="1447800"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Action Button: Back or Previous 9">
            <a:hlinkClick r:id="" action="ppaction://hlinkshowjump?jump=previousslide" highlightClick="1"/>
          </p:cNvPr>
          <p:cNvSpPr/>
          <p:nvPr/>
        </p:nvSpPr>
        <p:spPr>
          <a:xfrm>
            <a:off x="4419600" y="8458200"/>
            <a:ext cx="7620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Back</a:t>
            </a:r>
            <a:endParaRPr lang="en-US" b="1" dirty="0"/>
          </a:p>
        </p:txBody>
      </p:sp>
      <p:sp>
        <p:nvSpPr>
          <p:cNvPr id="11" name="Action Button: Forward or Next 10">
            <a:hlinkClick r:id="" action="ppaction://hlinkshowjump?jump=nextslide" highlightClick="1"/>
          </p:cNvPr>
          <p:cNvSpPr/>
          <p:nvPr/>
        </p:nvSpPr>
        <p:spPr>
          <a:xfrm>
            <a:off x="5562600" y="8463224"/>
            <a:ext cx="7620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Next</a:t>
            </a:r>
            <a:endParaRPr lang="en-US" b="1" dirty="0">
              <a:solidFill>
                <a:schemeClr val="bg1"/>
              </a:solidFill>
            </a:endParaRPr>
          </a:p>
        </p:txBody>
      </p:sp>
    </p:spTree>
    <p:extLst>
      <p:ext uri="{BB962C8B-B14F-4D97-AF65-F5344CB8AC3E}">
        <p14:creationId xmlns:p14="http://schemas.microsoft.com/office/powerpoint/2010/main" val="3284967797"/>
      </p:ext>
    </p:extLst>
  </p:cSld>
  <p:clrMapOvr>
    <a:masterClrMapping/>
  </p:clrMapOvr>
  <p:transition spd="med" advClick="0">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304800"/>
            <a:ext cx="6559899" cy="1682044"/>
          </a:xfrm>
        </p:spPr>
        <p:txBody>
          <a:bodyPr>
            <a:normAutofit/>
          </a:bodyPr>
          <a:lstStyle/>
          <a:p>
            <a:pPr algn="ctr"/>
            <a:r>
              <a:rPr lang="en-US" sz="4000" b="1" dirty="0" smtClean="0"/>
              <a:t>Small Talk Techniques</a:t>
            </a:r>
            <a:endParaRPr lang="en-US" sz="40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8369282"/>
            <a:ext cx="2539683" cy="279365"/>
          </a:xfrm>
          <a:prstGeom prst="rect">
            <a:avLst/>
          </a:prstGeom>
        </p:spPr>
      </p:pic>
      <p:graphicFrame>
        <p:nvGraphicFramePr>
          <p:cNvPr id="6" name="Diagram 5"/>
          <p:cNvGraphicFramePr/>
          <p:nvPr>
            <p:extLst>
              <p:ext uri="{D42A27DB-BD31-4B8C-83A1-F6EECF244321}">
                <p14:modId xmlns:p14="http://schemas.microsoft.com/office/powerpoint/2010/main" val="4015782172"/>
              </p:ext>
            </p:extLst>
          </p:nvPr>
        </p:nvGraphicFramePr>
        <p:xfrm>
          <a:off x="76200" y="1600200"/>
          <a:ext cx="65532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Action Button: Back or Previous 8">
            <a:hlinkClick r:id="" action="ppaction://hlinkshowjump?jump=previousslide" highlightClick="1"/>
          </p:cNvPr>
          <p:cNvSpPr/>
          <p:nvPr/>
        </p:nvSpPr>
        <p:spPr>
          <a:xfrm>
            <a:off x="4419600" y="8458200"/>
            <a:ext cx="7620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Back</a:t>
            </a:r>
            <a:endParaRPr lang="en-US" b="1" dirty="0"/>
          </a:p>
        </p:txBody>
      </p:sp>
      <p:sp>
        <p:nvSpPr>
          <p:cNvPr id="10" name="Action Button: Forward or Next 9">
            <a:hlinkClick r:id="" action="ppaction://hlinkshowjump?jump=nextslide" highlightClick="1"/>
          </p:cNvPr>
          <p:cNvSpPr/>
          <p:nvPr/>
        </p:nvSpPr>
        <p:spPr>
          <a:xfrm>
            <a:off x="5562600" y="8463224"/>
            <a:ext cx="7620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Next</a:t>
            </a:r>
            <a:endParaRPr lang="en-US" b="1" dirty="0">
              <a:solidFill>
                <a:schemeClr val="bg1"/>
              </a:solidFill>
            </a:endParaRPr>
          </a:p>
        </p:txBody>
      </p:sp>
    </p:spTree>
    <p:extLst>
      <p:ext uri="{BB962C8B-B14F-4D97-AF65-F5344CB8AC3E}">
        <p14:creationId xmlns:p14="http://schemas.microsoft.com/office/powerpoint/2010/main" val="7678663"/>
      </p:ext>
    </p:extLst>
  </p:cSld>
  <p:clrMapOvr>
    <a:masterClrMapping/>
  </p:clrMapOvr>
  <p:transition spd="med" advClick="0">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457200"/>
            <a:ext cx="6172200" cy="1670304"/>
          </a:xfrm>
        </p:spPr>
        <p:txBody>
          <a:bodyPr>
            <a:normAutofit/>
          </a:bodyPr>
          <a:lstStyle/>
          <a:p>
            <a:r>
              <a:rPr lang="en-US" sz="3600" b="1" dirty="0" smtClean="0"/>
              <a:t>Small Talk Techniques</a:t>
            </a:r>
            <a:endParaRPr lang="en-US" sz="3600" b="1" dirty="0"/>
          </a:p>
        </p:txBody>
      </p:sp>
      <p:graphicFrame>
        <p:nvGraphicFramePr>
          <p:cNvPr id="10" name="Content Placeholder 9"/>
          <p:cNvGraphicFramePr>
            <a:graphicFrameLocks noGrp="1"/>
          </p:cNvGraphicFramePr>
          <p:nvPr>
            <p:ph sz="quarter" idx="14"/>
            <p:extLst>
              <p:ext uri="{D42A27DB-BD31-4B8C-83A1-F6EECF244321}">
                <p14:modId xmlns:p14="http://schemas.microsoft.com/office/powerpoint/2010/main" val="690125822"/>
              </p:ext>
            </p:extLst>
          </p:nvPr>
        </p:nvGraphicFramePr>
        <p:xfrm>
          <a:off x="361950" y="3276600"/>
          <a:ext cx="60579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 y="8734999"/>
            <a:ext cx="1905000" cy="209550"/>
          </a:xfrm>
          <a:prstGeom prst="rect">
            <a:avLst/>
          </a:prstGeom>
        </p:spPr>
      </p:pic>
      <p:sp>
        <p:nvSpPr>
          <p:cNvPr id="7" name="Action Button: Back or Previous 6">
            <a:hlinkClick r:id="" action="ppaction://hlinkshowjump?jump=previousslide" highlightClick="1"/>
          </p:cNvPr>
          <p:cNvSpPr/>
          <p:nvPr/>
        </p:nvSpPr>
        <p:spPr>
          <a:xfrm>
            <a:off x="4419600" y="8458200"/>
            <a:ext cx="7620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Back</a:t>
            </a:r>
            <a:endParaRPr lang="en-US" b="1" dirty="0"/>
          </a:p>
        </p:txBody>
      </p:sp>
      <p:sp>
        <p:nvSpPr>
          <p:cNvPr id="8" name="Action Button: Forward or Next 7">
            <a:hlinkClick r:id="" action="ppaction://hlinkshowjump?jump=nextslide" highlightClick="1"/>
          </p:cNvPr>
          <p:cNvSpPr/>
          <p:nvPr/>
        </p:nvSpPr>
        <p:spPr>
          <a:xfrm>
            <a:off x="5562600" y="8463224"/>
            <a:ext cx="7620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Next</a:t>
            </a:r>
            <a:endParaRPr lang="en-US" b="1" dirty="0">
              <a:solidFill>
                <a:schemeClr val="bg1"/>
              </a:solidFill>
            </a:endParaRPr>
          </a:p>
        </p:txBody>
      </p:sp>
    </p:spTree>
    <p:extLst>
      <p:ext uri="{BB962C8B-B14F-4D97-AF65-F5344CB8AC3E}">
        <p14:creationId xmlns:p14="http://schemas.microsoft.com/office/powerpoint/2010/main" val="1234089580"/>
      </p:ext>
    </p:extLst>
  </p:cSld>
  <p:clrMapOvr>
    <a:masterClrMapping/>
  </p:clrMapOvr>
  <p:transition spd="med" advClick="0">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2754" y="3331030"/>
            <a:ext cx="6705600" cy="5791199"/>
          </a:xfrm>
        </p:spPr>
        <p:txBody>
          <a:bodyPr>
            <a:normAutofit/>
          </a:bodyPr>
          <a:lstStyle/>
          <a:p>
            <a:pPr marL="0" indent="0">
              <a:buNone/>
            </a:pPr>
            <a:r>
              <a:rPr lang="en-US" sz="2000" dirty="0" smtClean="0"/>
              <a:t>The first technique to observe when making small talk with customers is to be audience centered. This means you want to make the person you are speaking with comfortable. The best way to do this is to demonstrate genuine interest in the other person by letting them talk and actively listening. </a:t>
            </a:r>
          </a:p>
          <a:p>
            <a:pPr marL="0" indent="0">
              <a:buNone/>
            </a:pPr>
            <a:endParaRPr lang="en-US" sz="1100" dirty="0"/>
          </a:p>
          <a:p>
            <a:pPr marL="0" indent="0">
              <a:buNone/>
            </a:pPr>
            <a:r>
              <a:rPr lang="en-US" sz="2000" dirty="0" smtClean="0"/>
              <a:t>If you are not familiar with a topic, be honest and ask them to teach you more about it. If you don’t show genuine interest, the other person will know you are going through the motions and not trying to connect with them.</a:t>
            </a:r>
          </a:p>
          <a:p>
            <a:pPr marL="0" indent="0">
              <a:buNone/>
            </a:pPr>
            <a:endParaRPr lang="en-US" sz="1100" dirty="0"/>
          </a:p>
          <a:p>
            <a:pPr marL="0" indent="0">
              <a:buNone/>
            </a:pPr>
            <a:endParaRPr lang="en-US" sz="1700" dirty="0" smtClean="0"/>
          </a:p>
          <a:p>
            <a:pPr marL="60325" lvl="1" indent="0">
              <a:buNone/>
            </a:pPr>
            <a:endParaRPr lang="en-US" sz="1700" b="1" dirty="0"/>
          </a:p>
          <a:p>
            <a:pPr marL="60325" lvl="1" indent="0">
              <a:buNone/>
            </a:pPr>
            <a:endParaRPr lang="en-US" sz="1600" dirty="0"/>
          </a:p>
          <a:p>
            <a:pPr marL="1371600" lvl="1" indent="-223838">
              <a:buFont typeface="Wingdings" panose="05000000000000000000" pitchFamily="2" charset="2"/>
              <a:buChar char="§"/>
            </a:pPr>
            <a:endParaRPr lang="en-US" sz="2200" dirty="0"/>
          </a:p>
          <a:p>
            <a:endParaRPr lang="en-US" dirty="0"/>
          </a:p>
          <a:p>
            <a:endParaRPr lang="en-US" dirty="0"/>
          </a:p>
          <a:p>
            <a:endParaRPr lang="en-US" dirty="0"/>
          </a:p>
          <a:p>
            <a:endParaRPr lang="en-US" dirty="0"/>
          </a:p>
        </p:txBody>
      </p:sp>
      <p:sp>
        <p:nvSpPr>
          <p:cNvPr id="6" name="Title 3"/>
          <p:cNvSpPr txBox="1">
            <a:spLocks/>
          </p:cNvSpPr>
          <p:nvPr/>
        </p:nvSpPr>
        <p:spPr>
          <a:xfrm>
            <a:off x="25121" y="924448"/>
            <a:ext cx="6400800" cy="15118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914400" algn="l"/>
            <a:r>
              <a:rPr lang="en-US" sz="3600" b="1" dirty="0" smtClean="0"/>
              <a:t>Become Audience Focused</a:t>
            </a:r>
            <a:endParaRPr lang="en-US" sz="3600" dirty="0"/>
          </a:p>
        </p:txBody>
      </p:sp>
      <p:pic>
        <p:nvPicPr>
          <p:cNvPr id="4" name="Picture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634" y="6781800"/>
            <a:ext cx="3459882" cy="2273280"/>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724950"/>
            <a:ext cx="1905000" cy="209550"/>
          </a:xfrm>
          <a:prstGeom prst="rect">
            <a:avLst/>
          </a:prstGeom>
        </p:spPr>
      </p:pic>
      <p:sp>
        <p:nvSpPr>
          <p:cNvPr id="10" name="Action Button: Back or Previous 9">
            <a:hlinkClick r:id="" action="ppaction://hlinkshowjump?jump=previousslide" highlightClick="1"/>
          </p:cNvPr>
          <p:cNvSpPr/>
          <p:nvPr/>
        </p:nvSpPr>
        <p:spPr>
          <a:xfrm>
            <a:off x="609600" y="7235989"/>
            <a:ext cx="7620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Back</a:t>
            </a:r>
            <a:endParaRPr lang="en-US" b="1" dirty="0"/>
          </a:p>
        </p:txBody>
      </p:sp>
      <p:sp>
        <p:nvSpPr>
          <p:cNvPr id="11" name="Action Button: Forward or Next 10">
            <a:hlinkClick r:id="" action="ppaction://hlinkshowjump?jump=nextslide" highlightClick="1"/>
          </p:cNvPr>
          <p:cNvSpPr/>
          <p:nvPr/>
        </p:nvSpPr>
        <p:spPr>
          <a:xfrm>
            <a:off x="1752600" y="7241013"/>
            <a:ext cx="7620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Next</a:t>
            </a:r>
            <a:endParaRPr lang="en-US" b="1" dirty="0">
              <a:solidFill>
                <a:schemeClr val="bg1"/>
              </a:solidFill>
            </a:endParaRPr>
          </a:p>
        </p:txBody>
      </p:sp>
    </p:spTree>
    <p:extLst>
      <p:ext uri="{BB962C8B-B14F-4D97-AF65-F5344CB8AC3E}">
        <p14:creationId xmlns:p14="http://schemas.microsoft.com/office/powerpoint/2010/main" val="2389428372"/>
      </p:ext>
    </p:extLst>
  </p:cSld>
  <p:clrMapOvr>
    <a:masterClrMapping/>
  </p:clrMapOvr>
  <p:transition spd="med" advClick="0">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2851" y="2819400"/>
            <a:ext cx="6705600" cy="5791199"/>
          </a:xfrm>
        </p:spPr>
        <p:txBody>
          <a:bodyPr>
            <a:normAutofit/>
          </a:bodyPr>
          <a:lstStyle/>
          <a:p>
            <a:pPr marL="60325" lvl="1" indent="0">
              <a:buNone/>
            </a:pPr>
            <a:endParaRPr lang="en-US" sz="1100" b="1" dirty="0"/>
          </a:p>
          <a:p>
            <a:pPr marL="0" indent="0">
              <a:buNone/>
            </a:pPr>
            <a:endParaRPr lang="en-US" sz="2000" dirty="0"/>
          </a:p>
          <a:p>
            <a:pPr marL="0" indent="0">
              <a:buNone/>
            </a:pPr>
            <a:r>
              <a:rPr lang="en-US" sz="2000" b="1" dirty="0" smtClean="0"/>
              <a:t>Example: </a:t>
            </a:r>
          </a:p>
          <a:p>
            <a:pPr marL="0" indent="0">
              <a:buNone/>
            </a:pPr>
            <a:r>
              <a:rPr lang="en-US" sz="2000" dirty="0" smtClean="0"/>
              <a:t>Your customer begins explaining how they are training for a marathon and you respond with:</a:t>
            </a:r>
          </a:p>
          <a:p>
            <a:pPr marL="0" indent="0">
              <a:buNone/>
            </a:pPr>
            <a:endParaRPr lang="en-US" sz="2000" dirty="0" smtClean="0"/>
          </a:p>
          <a:p>
            <a:pPr marL="0" indent="0">
              <a:buNone/>
            </a:pPr>
            <a:r>
              <a:rPr lang="en-US" sz="2000" dirty="0" smtClean="0"/>
              <a:t>“That’s nice. Okay, so your customer account shows…” </a:t>
            </a:r>
          </a:p>
          <a:p>
            <a:pPr marL="0" indent="0">
              <a:buNone/>
            </a:pPr>
            <a:endParaRPr lang="en-US" sz="2000" dirty="0" smtClean="0"/>
          </a:p>
          <a:p>
            <a:pPr marL="0" indent="0">
              <a:buNone/>
            </a:pPr>
            <a:r>
              <a:rPr lang="en-US" sz="2000" dirty="0" smtClean="0"/>
              <a:t>Instead, take a moment and ask about the rigors of marathon training before getting down to business. Focusing on what is important to the customer can make all the different to him/her in the interaction.</a:t>
            </a:r>
          </a:p>
          <a:p>
            <a:pPr marL="0" indent="0">
              <a:buNone/>
            </a:pPr>
            <a:endParaRPr lang="en-US" sz="1700" dirty="0" smtClean="0"/>
          </a:p>
          <a:p>
            <a:pPr marL="60325" lvl="1" indent="0">
              <a:buNone/>
            </a:pPr>
            <a:endParaRPr lang="en-US" sz="1700" b="1" dirty="0"/>
          </a:p>
          <a:p>
            <a:pPr marL="60325" lvl="1" indent="0">
              <a:buNone/>
            </a:pPr>
            <a:endParaRPr lang="en-US" sz="1600" dirty="0"/>
          </a:p>
          <a:p>
            <a:pPr marL="1371600" lvl="1" indent="-223838">
              <a:buFont typeface="Wingdings" panose="05000000000000000000" pitchFamily="2" charset="2"/>
              <a:buChar char="§"/>
            </a:pPr>
            <a:endParaRPr lang="en-US" sz="2200" dirty="0"/>
          </a:p>
          <a:p>
            <a:endParaRPr lang="en-US" dirty="0"/>
          </a:p>
          <a:p>
            <a:endParaRPr lang="en-US" dirty="0"/>
          </a:p>
          <a:p>
            <a:endParaRPr lang="en-US" dirty="0"/>
          </a:p>
          <a:p>
            <a:endParaRPr lang="en-US" dirty="0"/>
          </a:p>
        </p:txBody>
      </p:sp>
      <p:sp>
        <p:nvSpPr>
          <p:cNvPr id="6" name="Title 3"/>
          <p:cNvSpPr txBox="1">
            <a:spLocks/>
          </p:cNvSpPr>
          <p:nvPr/>
        </p:nvSpPr>
        <p:spPr>
          <a:xfrm>
            <a:off x="25121" y="924448"/>
            <a:ext cx="6400800" cy="15118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914400" algn="l"/>
            <a:r>
              <a:rPr lang="en-US" sz="3600" b="1" dirty="0" smtClean="0"/>
              <a:t>Become Audience Focused</a:t>
            </a:r>
            <a:endParaRPr lang="en-US" sz="3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724950"/>
            <a:ext cx="1905000" cy="20955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7086600"/>
            <a:ext cx="2575309" cy="1921576"/>
          </a:xfrm>
          <a:prstGeom prst="rect">
            <a:avLst/>
          </a:prstGeom>
        </p:spPr>
      </p:pic>
      <p:sp>
        <p:nvSpPr>
          <p:cNvPr id="10" name="Action Button: Back or Previous 9">
            <a:hlinkClick r:id="" action="ppaction://hlinkshowjump?jump=previousslide" highlightClick="1"/>
          </p:cNvPr>
          <p:cNvSpPr/>
          <p:nvPr/>
        </p:nvSpPr>
        <p:spPr>
          <a:xfrm>
            <a:off x="1066800" y="7437788"/>
            <a:ext cx="7620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Back</a:t>
            </a:r>
            <a:endParaRPr lang="en-US" b="1" dirty="0"/>
          </a:p>
        </p:txBody>
      </p:sp>
      <p:sp>
        <p:nvSpPr>
          <p:cNvPr id="11" name="Action Button: Forward or Next 10">
            <a:hlinkClick r:id="" action="ppaction://hlinkshowjump?jump=nextslide" highlightClick="1"/>
          </p:cNvPr>
          <p:cNvSpPr/>
          <p:nvPr/>
        </p:nvSpPr>
        <p:spPr>
          <a:xfrm>
            <a:off x="2209800" y="7442812"/>
            <a:ext cx="7620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Next</a:t>
            </a:r>
            <a:endParaRPr lang="en-US" b="1" dirty="0">
              <a:solidFill>
                <a:schemeClr val="bg1"/>
              </a:solidFill>
            </a:endParaRPr>
          </a:p>
        </p:txBody>
      </p:sp>
    </p:spTree>
    <p:extLst>
      <p:ext uri="{BB962C8B-B14F-4D97-AF65-F5344CB8AC3E}">
        <p14:creationId xmlns:p14="http://schemas.microsoft.com/office/powerpoint/2010/main" val="2106907057"/>
      </p:ext>
    </p:extLst>
  </p:cSld>
  <p:clrMapOvr>
    <a:masterClrMapping/>
  </p:clrMapOvr>
  <p:transition spd="med" advClick="0">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Custom 16">
      <a:dk1>
        <a:sysClr val="windowText" lastClr="000000"/>
      </a:dk1>
      <a:lt1>
        <a:sysClr val="window" lastClr="FFFFFF"/>
      </a:lt1>
      <a:dk2>
        <a:srgbClr val="1F497D"/>
      </a:dk2>
      <a:lt2>
        <a:srgbClr val="EEECE1"/>
      </a:lt2>
      <a:accent1>
        <a:srgbClr val="1F497D"/>
      </a:accent1>
      <a:accent2>
        <a:srgbClr val="C0504D"/>
      </a:accent2>
      <a:accent3>
        <a:srgbClr val="9BBB59"/>
      </a:accent3>
      <a:accent4>
        <a:srgbClr val="8064A2"/>
      </a:accent4>
      <a:accent5>
        <a:srgbClr val="4BACC6"/>
      </a:accent5>
      <a:accent6>
        <a:srgbClr val="F79646"/>
      </a:accent6>
      <a:hlink>
        <a:srgbClr val="FFFFFF"/>
      </a:hlink>
      <a:folHlink>
        <a:srgbClr val="D7E3BC"/>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1869</TotalTime>
  <Words>2305</Words>
  <Application>Microsoft Office PowerPoint</Application>
  <PresentationFormat>On-screen Show (4:3)</PresentationFormat>
  <Paragraphs>484</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Waveform</vt:lpstr>
      <vt:lpstr>PowerPoint Presentation</vt:lpstr>
      <vt:lpstr>PowerPoint Presentation</vt:lpstr>
      <vt:lpstr>Introduction</vt:lpstr>
      <vt:lpstr>Introduction</vt:lpstr>
      <vt:lpstr>Table of Contents</vt:lpstr>
      <vt:lpstr>Small Talk Techniques</vt:lpstr>
      <vt:lpstr>Small Talk Techniques</vt:lpstr>
      <vt:lpstr>PowerPoint Presentation</vt:lpstr>
      <vt:lpstr>PowerPoint Presentation</vt:lpstr>
      <vt:lpstr>Small Talk Mastery Check</vt:lpstr>
      <vt:lpstr>Small Talk Mastery Check</vt:lpstr>
      <vt:lpstr>Small Talk Mastery Check</vt:lpstr>
      <vt:lpstr>Small Talk Techniques</vt:lpstr>
      <vt:lpstr>PowerPoint Presentation</vt:lpstr>
      <vt:lpstr>PowerPoint Presentation</vt:lpstr>
      <vt:lpstr>Small Talk Mastery Check</vt:lpstr>
      <vt:lpstr>Small Talk Mastery Check</vt:lpstr>
      <vt:lpstr>Small Talk Mastery Check</vt:lpstr>
      <vt:lpstr>Small Talk Techniques</vt:lpstr>
      <vt:lpstr>PowerPoint Presentation</vt:lpstr>
      <vt:lpstr>PowerPoint Presentation</vt:lpstr>
      <vt:lpstr>Small Talk Mastery Check</vt:lpstr>
      <vt:lpstr>Small Talk Mastery Check</vt:lpstr>
      <vt:lpstr>Small Talk Mastery Check</vt:lpstr>
      <vt:lpstr>Small Talk Mastery Check</vt:lpstr>
      <vt:lpstr>Small Talk Mastery Check</vt:lpstr>
      <vt:lpstr>Small Talk Mastery Check</vt:lpstr>
      <vt:lpstr>Small Talk Techniques</vt:lpstr>
      <vt:lpstr>PowerPoint Presentation</vt:lpstr>
      <vt:lpstr>PowerPoint Presentation</vt:lpstr>
      <vt:lpstr>Small Talk Mastery Check</vt:lpstr>
      <vt:lpstr>Small Talk Mastery Check</vt:lpstr>
      <vt:lpstr>Small Talk Mastery Check</vt:lpstr>
      <vt:lpstr>Small Talk Techniques</vt:lpstr>
      <vt:lpstr>PowerPoint Presentation</vt:lpstr>
      <vt:lpstr>Small Talk Mastery Check</vt:lpstr>
      <vt:lpstr>Small Talk Mastery Check</vt:lpstr>
      <vt:lpstr>Small Talk Mastery Check</vt:lpstr>
      <vt:lpstr>Small Talk Mastery Check</vt:lpstr>
      <vt:lpstr>Learning Resources</vt:lpstr>
      <vt:lpstr>Learning Resources</vt:lpstr>
      <vt:lpstr>Learning 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Styles</dc:title>
  <dc:creator>Traci</dc:creator>
  <cp:lastModifiedBy>Traci</cp:lastModifiedBy>
  <cp:revision>309</cp:revision>
  <dcterms:created xsi:type="dcterms:W3CDTF">2017-01-06T16:24:05Z</dcterms:created>
  <dcterms:modified xsi:type="dcterms:W3CDTF">2017-03-05T15:14:54Z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